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257" r:id="rId2"/>
    <p:sldId id="349" r:id="rId3"/>
    <p:sldId id="314" r:id="rId4"/>
    <p:sldId id="347" r:id="rId5"/>
    <p:sldId id="348" r:id="rId6"/>
    <p:sldId id="354" r:id="rId7"/>
    <p:sldId id="360" r:id="rId8"/>
    <p:sldId id="356" r:id="rId9"/>
    <p:sldId id="344" r:id="rId10"/>
    <p:sldId id="321" r:id="rId11"/>
    <p:sldId id="353" r:id="rId12"/>
    <p:sldId id="323" r:id="rId13"/>
    <p:sldId id="324" r:id="rId14"/>
    <p:sldId id="345" r:id="rId15"/>
    <p:sldId id="350" r:id="rId16"/>
    <p:sldId id="330" r:id="rId17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john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F1C"/>
    <a:srgbClr val="6159A6"/>
    <a:srgbClr val="E7251A"/>
    <a:srgbClr val="000000"/>
    <a:srgbClr val="D60093"/>
    <a:srgbClr val="4988EB"/>
    <a:srgbClr val="598E1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2672" autoAdjust="0"/>
    <p:restoredTop sz="94794" autoAdjust="0"/>
  </p:normalViewPr>
  <p:slideViewPr>
    <p:cSldViewPr>
      <p:cViewPr>
        <p:scale>
          <a:sx n="70" d="100"/>
          <a:sy n="70" d="100"/>
        </p:scale>
        <p:origin x="-1758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78" d="100"/>
          <a:sy n="78" d="100"/>
        </p:scale>
        <p:origin x="-1962" y="-102"/>
      </p:cViewPr>
      <p:guideLst>
        <p:guide orient="horz" pos="285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79" rIns="92160" bIns="46079" numCol="1" anchor="t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79" rIns="92160" bIns="46079" numCol="1" anchor="t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79" rIns="92160" bIns="46079" numCol="1" anchor="b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79" rIns="92160" bIns="46079" numCol="1" anchor="b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fld id="{16FE78F8-560E-486D-8ECD-672FE55FCB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79" rIns="92160" bIns="46079" numCol="1" anchor="t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endParaRPr lang="en-US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79" rIns="92160" bIns="46079" numCol="1" anchor="t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6350" y="679450"/>
            <a:ext cx="4525963" cy="339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298950"/>
            <a:ext cx="51911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79" rIns="92160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79" rIns="92160" bIns="46079" numCol="1" anchor="b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endParaRPr lang="en-US"/>
          </a:p>
        </p:txBody>
      </p:sp>
      <p:sp>
        <p:nvSpPr>
          <p:cNvPr id="215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79" rIns="92160" bIns="46079" numCol="1" anchor="b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fld id="{A880EDB9-13F4-4DCE-94E5-4D892506C7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1C88-1106-467E-862A-4A1B12BF3DE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CEA00-73B6-4906-8317-C830AA06FF4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625B6-1CD4-4319-BC13-65F5335A9D4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9528A-5350-4DB8-AFF6-7AD10BEC0F6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Population</a:t>
            </a:r>
            <a:r>
              <a:rPr lang="en-US" smtClean="0"/>
              <a:t>: </a:t>
            </a:r>
          </a:p>
          <a:p>
            <a:pPr eaLnBrk="1" hangingPunct="1"/>
            <a:r>
              <a:rPr lang="en-US" smtClean="0"/>
              <a:t>-- Massachusetts, Connecticut and Rhode Island are among the leading states nationally in coastal population density (persons per square mile) (National Overview, p. 7.)</a:t>
            </a:r>
          </a:p>
          <a:p>
            <a:pPr marL="0" lvl="1" eaLnBrk="1" hangingPunct="1"/>
            <a:r>
              <a:rPr lang="en-US" smtClean="0"/>
              <a:t>-- Coastal population density is higher than overall state population density for all New England states except Vermont (Appendix C: Northeast)</a:t>
            </a:r>
          </a:p>
          <a:p>
            <a:pPr eaLnBrk="1" hangingPunct="1"/>
            <a:r>
              <a:rPr lang="en-US" smtClean="0"/>
              <a:t>Source: </a:t>
            </a:r>
            <a:r>
              <a:rPr lang="en-US" i="1" smtClean="0"/>
              <a:t>Population Trends Along the Coastal United States: 1980-2008</a:t>
            </a:r>
            <a:r>
              <a:rPr lang="en-US" smtClean="0"/>
              <a:t>, U.S. Department of Commerce National Oceanic and Atmospheric Administration, National Ocean Service, September 2004.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Electricity demand 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-- Red and yellow coloring shows peak load distribution in New England</a:t>
            </a:r>
          </a:p>
          <a:p>
            <a:pPr eaLnBrk="1" hangingPunct="1"/>
            <a:r>
              <a:rPr lang="en-US" smtClean="0"/>
              <a:t>Source: </a:t>
            </a:r>
            <a:r>
              <a:rPr lang="en-US" i="1" smtClean="0"/>
              <a:t>2008 Regional System Plan,</a:t>
            </a:r>
            <a:r>
              <a:rPr lang="en-US" b="1" smtClean="0"/>
              <a:t> </a:t>
            </a:r>
            <a:r>
              <a:rPr lang="en-US" smtClean="0"/>
              <a:t>Northern New England and Southern New England summer peak load distribution (Figures 11-1 and 11-4.)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-- 80% of region’s electricity demand is in Southern New England (Massachusetts, Connecticut, Rhode Island)</a:t>
            </a:r>
          </a:p>
          <a:p>
            <a:pPr eaLnBrk="1" hangingPunct="1"/>
            <a:r>
              <a:rPr lang="en-US" smtClean="0"/>
              <a:t>Source: </a:t>
            </a:r>
            <a:r>
              <a:rPr lang="en-US" i="1" smtClean="0"/>
              <a:t>2008 Regional System Plan,</a:t>
            </a:r>
            <a:r>
              <a:rPr lang="en-US" smtClean="0"/>
              <a:t> Forecasts of Peak Use of Electric Energy for Load Zones and the New England States, 2008 (Table 3-5.)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5ACAE-D389-47F2-86A7-F0DAC04DDC6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itlemaster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7850" y="2343150"/>
            <a:ext cx="7732713" cy="1295400"/>
          </a:xfrm>
        </p:spPr>
        <p:txBody>
          <a:bodyPr/>
          <a:lstStyle>
            <a:lvl1pPr>
              <a:defRPr>
                <a:solidFill>
                  <a:srgbClr val="F9AF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8963" y="4322763"/>
            <a:ext cx="7042150" cy="777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F9AF1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05625" y="6413500"/>
            <a:ext cx="2095500" cy="609600"/>
          </a:xfrm>
        </p:spPr>
        <p:txBody>
          <a:bodyPr/>
          <a:lstStyle>
            <a:lvl1pPr>
              <a:defRPr/>
            </a:lvl1pPr>
          </a:lstStyle>
          <a:p>
            <a:fld id="{FFEE431A-80D4-4BB6-BC75-45C69304D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ISO New England Inc. </a:t>
            </a:r>
            <a:endParaRPr lang="en-US" sz="80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CC607F-B377-42E4-8C6D-67273C33D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4338" y="0"/>
            <a:ext cx="2074862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0"/>
            <a:ext cx="6075363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ISO New England Inc. </a:t>
            </a:r>
            <a:endParaRPr lang="en-US" sz="80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206B42-49ED-4D7A-BB86-703ED7B2A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ISO New England Inc. </a:t>
            </a:r>
            <a:endParaRPr lang="en-US" sz="80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E76CEF-53EA-4715-9914-115270964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ISO New England Inc. </a:t>
            </a:r>
            <a:endParaRPr lang="en-US" sz="80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559F19-B272-4771-BD4F-21FF4F3FC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371600"/>
            <a:ext cx="40751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371600"/>
            <a:ext cx="40751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ISO New England Inc. </a:t>
            </a:r>
            <a:endParaRPr lang="en-US" sz="80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46151-53C5-485A-8C36-F8CD71B00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ISO New England Inc. </a:t>
            </a:r>
            <a:endParaRPr lang="en-US" sz="800"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6AF288-6868-4199-AFE4-613303C05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ISO New England Inc. </a:t>
            </a:r>
            <a:endParaRPr lang="en-US" sz="80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405A63-7003-44C6-8D90-4D71A718E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ISO New England Inc. </a:t>
            </a:r>
            <a:endParaRPr lang="en-US" sz="800"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953CB7-86C5-4AA5-A02C-856680D57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ISO New England Inc. </a:t>
            </a:r>
            <a:endParaRPr lang="en-US" sz="80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49FAB3-D024-498B-AB05-00905FDDE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ISO New England Inc. </a:t>
            </a:r>
            <a:endParaRPr lang="en-US" sz="80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C1C49-0787-43E2-B123-2B582725C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footerbar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6575" y="0"/>
            <a:ext cx="8302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575" y="1371600"/>
            <a:ext cx="83026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13500"/>
            <a:ext cx="390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1479D"/>
                </a:solidFill>
                <a:latin typeface="Arial" charset="0"/>
              </a:defRPr>
            </a:lvl1pPr>
          </a:lstStyle>
          <a:p>
            <a:fld id="{965A94A2-E9B9-4621-AE09-0FD7DB8770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419600" y="63246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019175">
              <a:defRPr/>
            </a:pPr>
            <a:r>
              <a:rPr lang="en-US" sz="800" dirty="0">
                <a:solidFill>
                  <a:srgbClr val="11479D"/>
                </a:solidFill>
                <a:latin typeface="Arial" pitchFamily="34" charset="0"/>
                <a:cs typeface="Arial" pitchFamily="34" charset="0"/>
              </a:rPr>
              <a:t>Economic Study for the New England Governors</a:t>
            </a:r>
          </a:p>
          <a:p>
            <a:pPr algn="r" defTabSz="1019175">
              <a:defRPr/>
            </a:pPr>
            <a:r>
              <a:rPr lang="en-US" sz="800" dirty="0">
                <a:solidFill>
                  <a:srgbClr val="11479D"/>
                </a:solidFill>
                <a:latin typeface="Arial" pitchFamily="34" charset="0"/>
                <a:cs typeface="Arial" pitchFamily="34" charset="0"/>
              </a:rPr>
              <a:t>New England Electricity Restructuring Roundtable – September 18, 2009</a:t>
            </a:r>
            <a:endParaRPr lang="en-US" sz="800" dirty="0">
              <a:solidFill>
                <a:srgbClr val="11479D"/>
              </a:solidFill>
              <a:latin typeface="Arial" pitchFamily="34" charset="0"/>
              <a:cs typeface="Arial" pitchFamily="34" charset="0"/>
            </a:endParaRPr>
          </a:p>
          <a:p>
            <a:pPr algn="r" defTabSz="1019175">
              <a:defRPr/>
            </a:pPr>
            <a:r>
              <a:rPr lang="en-US" sz="800" dirty="0">
                <a:solidFill>
                  <a:srgbClr val="11479D"/>
                </a:solidFill>
                <a:latin typeface="Arial" pitchFamily="34" charset="0"/>
                <a:cs typeface="Arial" pitchFamily="34" charset="0"/>
              </a:rPr>
              <a:t>© 2009 ISO New England Inc. </a:t>
            </a:r>
          </a:p>
          <a:p>
            <a:pPr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1479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1479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1479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1479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147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47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47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47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479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10000"/>
        </a:spcBef>
        <a:spcAft>
          <a:spcPct val="0"/>
        </a:spcAft>
        <a:buChar char="•"/>
        <a:defRPr sz="2400">
          <a:solidFill>
            <a:srgbClr val="11479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0000"/>
        </a:spcBef>
        <a:spcAft>
          <a:spcPct val="10000"/>
        </a:spcAft>
        <a:buChar char="–"/>
        <a:defRPr sz="2000">
          <a:solidFill>
            <a:srgbClr val="11479D"/>
          </a:solidFill>
          <a:latin typeface="+mn-lt"/>
        </a:defRPr>
      </a:lvl2pPr>
      <a:lvl3pPr marL="1143000" indent="-228600" algn="l" rtl="0" fontAlgn="base">
        <a:spcBef>
          <a:spcPct val="10000"/>
        </a:spcBef>
        <a:spcAft>
          <a:spcPct val="10000"/>
        </a:spcAft>
        <a:buChar char="•"/>
        <a:defRPr sz="2400">
          <a:solidFill>
            <a:srgbClr val="11479D"/>
          </a:solidFill>
          <a:latin typeface="+mn-lt"/>
        </a:defRPr>
      </a:lvl3pPr>
      <a:lvl4pPr marL="1600200" indent="-228600" algn="l" rtl="0" fontAlgn="base">
        <a:spcBef>
          <a:spcPct val="10000"/>
        </a:spcBef>
        <a:spcAft>
          <a:spcPct val="10000"/>
        </a:spcAft>
        <a:buChar char="–"/>
        <a:defRPr sz="1600">
          <a:solidFill>
            <a:srgbClr val="11479D"/>
          </a:solidFill>
          <a:latin typeface="+mn-lt"/>
        </a:defRPr>
      </a:lvl4pPr>
      <a:lvl5pPr marL="2057400" indent="-228600" algn="l" rtl="0" fontAlgn="base">
        <a:spcBef>
          <a:spcPct val="10000"/>
        </a:spcBef>
        <a:spcAft>
          <a:spcPct val="45000"/>
        </a:spcAft>
        <a:buChar char="•"/>
        <a:defRPr sz="1400">
          <a:solidFill>
            <a:srgbClr val="11479D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45000"/>
        </a:spcAft>
        <a:buChar char="•"/>
        <a:defRPr sz="1400">
          <a:solidFill>
            <a:srgbClr val="11479D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45000"/>
        </a:spcAft>
        <a:buChar char="•"/>
        <a:defRPr sz="1400">
          <a:solidFill>
            <a:srgbClr val="11479D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45000"/>
        </a:spcAft>
        <a:buChar char="•"/>
        <a:defRPr sz="1400">
          <a:solidFill>
            <a:srgbClr val="11479D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45000"/>
        </a:spcAft>
        <a:buChar char="•"/>
        <a:defRPr sz="1400">
          <a:solidFill>
            <a:srgbClr val="11479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-ne.com/committees/comm_wkgrps/prtcpnts_comm/pac/reports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Economic Study for the New England Governors: </a:t>
            </a:r>
            <a:r>
              <a:rPr lang="en-US" i="1" smtClean="0"/>
              <a:t>Renewable Development Scenario Analyses</a:t>
            </a:r>
          </a:p>
        </p:txBody>
      </p:sp>
      <p:sp>
        <p:nvSpPr>
          <p:cNvPr id="1536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77850" y="4191000"/>
            <a:ext cx="7042150" cy="1062038"/>
          </a:xfrm>
        </p:spPr>
        <p:txBody>
          <a:bodyPr/>
          <a:lstStyle/>
          <a:p>
            <a:r>
              <a:rPr lang="en-US" smtClean="0"/>
              <a:t>New England Electricity Restructuring Roundtable September 18, 2009</a:t>
            </a:r>
          </a:p>
          <a:p>
            <a:endParaRPr lang="en-US" smtClean="0"/>
          </a:p>
          <a:p>
            <a:r>
              <a:rPr lang="en-US" smtClean="0"/>
              <a:t>Stephen J. Rourke</a:t>
            </a:r>
          </a:p>
          <a:p>
            <a:r>
              <a:rPr lang="en-US" smtClean="0"/>
              <a:t>Vice President, System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6"/>
          <p:cNvSpPr>
            <a:spLocks noGrp="1"/>
          </p:cNvSpPr>
          <p:nvPr>
            <p:ph type="title"/>
          </p:nvPr>
        </p:nvSpPr>
        <p:spPr>
          <a:xfrm>
            <a:off x="536575" y="-76200"/>
            <a:ext cx="8302625" cy="1295400"/>
          </a:xfrm>
        </p:spPr>
        <p:txBody>
          <a:bodyPr/>
          <a:lstStyle/>
          <a:p>
            <a:r>
              <a:rPr lang="en-US" smtClean="0"/>
              <a:t>Transmission Scenarios</a:t>
            </a:r>
          </a:p>
        </p:txBody>
      </p:sp>
      <p:sp>
        <p:nvSpPr>
          <p:cNvPr id="29698" name="Content Placeholder 7"/>
          <p:cNvSpPr>
            <a:spLocks noGrp="1"/>
          </p:cNvSpPr>
          <p:nvPr>
            <p:ph idx="1"/>
          </p:nvPr>
        </p:nvSpPr>
        <p:spPr>
          <a:xfrm>
            <a:off x="536575" y="1066800"/>
            <a:ext cx="8302625" cy="4495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ISO developed 16 </a:t>
            </a:r>
            <a:r>
              <a:rPr lang="en-US" u="sng" smtClean="0"/>
              <a:t>conceptual</a:t>
            </a:r>
            <a:r>
              <a:rPr lang="en-US" smtClean="0"/>
              <a:t> transmission scenarios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13 scenarios to connect wind in New England, and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3 scenarios to expand ties to neighboring regions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Transmission scenarios developed as robust, workable solutions with cost estimates based on actual project experience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More detailed transmission studies would be required if the region pursues specific projects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New voltage classes may be needed for higher wind penetration scenarios (345 kV is the backbone of the existing system)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4FA865B5-8FAB-4F30-9BCD-8499428BEC33}" type="slidenum">
              <a:rPr lang="en-US">
                <a:latin typeface="+mn-lt"/>
              </a:rPr>
              <a:pPr defTabSz="1019175">
                <a:defRPr/>
              </a:pPr>
              <a:t>10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Summary of Scenarios for Renewable Resources</a:t>
            </a:r>
            <a:br>
              <a:rPr lang="en-US" sz="2400" smtClean="0"/>
            </a:br>
            <a:r>
              <a:rPr lang="en-US" sz="2000" i="1" smtClean="0"/>
              <a:t>Offshore and inland wind, imports can achieve 15% renewables 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6575" y="1366838"/>
          <a:ext cx="8302625" cy="36782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4425"/>
                <a:gridCol w="1371600"/>
                <a:gridCol w="1447800"/>
                <a:gridCol w="18288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Description </a:t>
                      </a:r>
                    </a:p>
                    <a:p>
                      <a:pPr algn="ctr"/>
                      <a:r>
                        <a:rPr lang="en-US" sz="1400" b="0" i="1" dirty="0" smtClean="0">
                          <a:solidFill>
                            <a:schemeClr val="bg1"/>
                          </a:solidFill>
                        </a:rPr>
                        <a:t>Partial</a:t>
                      </a:r>
                      <a:r>
                        <a:rPr lang="en-US" sz="1400" b="0" i="1" baseline="0" dirty="0" smtClean="0">
                          <a:solidFill>
                            <a:schemeClr val="bg1"/>
                          </a:solidFill>
                        </a:rPr>
                        <a:t> list of scenarios</a:t>
                      </a:r>
                      <a:endParaRPr lang="en-US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New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Capacity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(Megawatts)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Percent of New England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Energy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 (%)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Preliminary Transmission Cost Estimates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(Billions)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From New England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37692">
                <a:tc>
                  <a:txBody>
                    <a:bodyPr/>
                    <a:lstStyle/>
                    <a:p>
                      <a:pPr marL="227013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4,000 MW of offshore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wind 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plus</a:t>
                      </a:r>
                    </a:p>
                    <a:p>
                      <a:pPr marL="227013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i="0" baseline="0" dirty="0" smtClean="0">
                          <a:solidFill>
                            <a:schemeClr val="tx1"/>
                          </a:solidFill>
                        </a:rPr>
                        <a:t>1,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500 MW of inland wind*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5,500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$4.7 B to $7.6 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00508">
                <a:tc>
                  <a:txBody>
                    <a:bodyPr/>
                    <a:lstStyle/>
                    <a:p>
                      <a:pPr marL="227013" lvl="1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12,000 MW of wind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12,000 MW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$19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 to $25 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From New England</a:t>
                      </a:r>
                      <a:r>
                        <a:rPr lang="en-US" sz="1400" b="1" i="1" baseline="0" dirty="0" smtClean="0">
                          <a:solidFill>
                            <a:schemeClr val="tx1"/>
                          </a:solidFill>
                        </a:rPr>
                        <a:t> and Eastern Canada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sz="14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1508">
                <a:tc>
                  <a:txBody>
                    <a:bodyPr/>
                    <a:lstStyle/>
                    <a:p>
                      <a:pPr marL="227013" lvl="1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5,500 MW of wind (from above)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</a:p>
                    <a:p>
                      <a:pPr marL="227013" lvl="1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3,000 MW of additional imports from Québec and New Brunswick**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8,500 MW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~$7 B to ~$12 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11988">
                <a:tc>
                  <a:txBody>
                    <a:bodyPr/>
                    <a:lstStyle/>
                    <a:p>
                      <a:pPr marL="227013" lvl="1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12,000 MW of New England wind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plus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3,000 MW of additional imports from Québec and New Brunswick**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15,000 MW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~$17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 to ~$36 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7CCCA41F-DCFC-4A33-B7EA-026CB79226C3}" type="slidenum">
              <a:rPr lang="en-US">
                <a:latin typeface="+mn-lt"/>
              </a:rPr>
              <a:pPr defTabSz="1019175">
                <a:defRPr/>
              </a:pPr>
              <a:t>11</a:t>
            </a:fld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725" y="5235575"/>
            <a:ext cx="8372475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lvl="1" indent="-177800"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*	Offshore wind was assumed to have a capacity factor of 40.7 percent.  Onshore wind outside of Maine was assumed to have a capacity factor of 35.4 percent, while onshore wind in Maine and New Brunswick was assumed to have a 29.3 percent capacity factor</a:t>
            </a:r>
          </a:p>
          <a:p>
            <a:pPr marL="177800" lvl="1" indent="-177800"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**	Estimate does not include facilities in Québec and New Brunswick; only includes cost of potential transmission in New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4000_offshore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762000"/>
            <a:ext cx="45132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5"/>
          <p:cNvSpPr>
            <a:spLocks noGrp="1"/>
          </p:cNvSpPr>
          <p:nvPr>
            <p:ph type="title"/>
          </p:nvPr>
        </p:nvSpPr>
        <p:spPr>
          <a:xfrm>
            <a:off x="536575" y="-152400"/>
            <a:ext cx="8302625" cy="1295400"/>
          </a:xfrm>
        </p:spPr>
        <p:txBody>
          <a:bodyPr/>
          <a:lstStyle/>
          <a:p>
            <a:r>
              <a:rPr lang="en-US" smtClean="0"/>
              <a:t>Transmission for 5,500 MW of Wind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6575" y="1143000"/>
            <a:ext cx="4075113" cy="48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Potential transmission to connect 4,000 MW of offshore and 1,500 MW of near-shore onshore wind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New transmission paths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/>
              <a:t>New 345 kV line from Maine to Connecticut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/>
              <a:t>New HVDC underwater cable from Maine to Boston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Local loops to collect wind in Maine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/>
              <a:t>Preliminary cost estimate:</a:t>
            </a:r>
          </a:p>
          <a:p>
            <a:pPr indent="635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000" dirty="0" smtClean="0"/>
              <a:t>$6 billion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10EE84F7-EF4B-4F7A-AB0E-211FE519E3CA}" type="slidenum">
              <a:rPr lang="en-US">
                <a:latin typeface="+mn-lt"/>
              </a:rPr>
              <a:pPr defTabSz="1019175">
                <a:defRPr/>
              </a:pPr>
              <a:t>12</a:t>
            </a:fld>
            <a:endParaRPr lang="en-US" dirty="0">
              <a:latin typeface="+mn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65763" y="3003550"/>
            <a:ext cx="2105025" cy="2203450"/>
          </a:xfrm>
          <a:custGeom>
            <a:avLst/>
            <a:gdLst>
              <a:gd name="connsiteX0" fmla="*/ 0 w 2104891"/>
              <a:gd name="connsiteY0" fmla="*/ 2140527 h 2202021"/>
              <a:gd name="connsiteX1" fmla="*/ 30145 w 2104891"/>
              <a:gd name="connsiteY1" fmla="*/ 2160624 h 2202021"/>
              <a:gd name="connsiteX2" fmla="*/ 50242 w 2104891"/>
              <a:gd name="connsiteY2" fmla="*/ 2190769 h 2202021"/>
              <a:gd name="connsiteX3" fmla="*/ 80387 w 2104891"/>
              <a:gd name="connsiteY3" fmla="*/ 2200817 h 2202021"/>
              <a:gd name="connsiteX4" fmla="*/ 211016 w 2104891"/>
              <a:gd name="connsiteY4" fmla="*/ 2190769 h 2202021"/>
              <a:gd name="connsiteX5" fmla="*/ 231112 w 2104891"/>
              <a:gd name="connsiteY5" fmla="*/ 2160624 h 2202021"/>
              <a:gd name="connsiteX6" fmla="*/ 291402 w 2104891"/>
              <a:gd name="connsiteY6" fmla="*/ 2120430 h 2202021"/>
              <a:gd name="connsiteX7" fmla="*/ 311499 w 2104891"/>
              <a:gd name="connsiteY7" fmla="*/ 2090285 h 2202021"/>
              <a:gd name="connsiteX8" fmla="*/ 321548 w 2104891"/>
              <a:gd name="connsiteY8" fmla="*/ 2019947 h 2202021"/>
              <a:gd name="connsiteX9" fmla="*/ 351693 w 2104891"/>
              <a:gd name="connsiteY9" fmla="*/ 2009898 h 2202021"/>
              <a:gd name="connsiteX10" fmla="*/ 492370 w 2104891"/>
              <a:gd name="connsiteY10" fmla="*/ 1999850 h 2202021"/>
              <a:gd name="connsiteX11" fmla="*/ 482321 w 2104891"/>
              <a:gd name="connsiteY11" fmla="*/ 1909415 h 2202021"/>
              <a:gd name="connsiteX12" fmla="*/ 452176 w 2104891"/>
              <a:gd name="connsiteY12" fmla="*/ 1748641 h 2202021"/>
              <a:gd name="connsiteX13" fmla="*/ 442128 w 2104891"/>
              <a:gd name="connsiteY13" fmla="*/ 1718496 h 2202021"/>
              <a:gd name="connsiteX14" fmla="*/ 472273 w 2104891"/>
              <a:gd name="connsiteY14" fmla="*/ 1658206 h 2202021"/>
              <a:gd name="connsiteX15" fmla="*/ 532563 w 2104891"/>
              <a:gd name="connsiteY15" fmla="*/ 1618013 h 2202021"/>
              <a:gd name="connsiteX16" fmla="*/ 542611 w 2104891"/>
              <a:gd name="connsiteY16" fmla="*/ 1587868 h 2202021"/>
              <a:gd name="connsiteX17" fmla="*/ 532563 w 2104891"/>
              <a:gd name="connsiteY17" fmla="*/ 1557723 h 2202021"/>
              <a:gd name="connsiteX18" fmla="*/ 562708 w 2104891"/>
              <a:gd name="connsiteY18" fmla="*/ 1537626 h 2202021"/>
              <a:gd name="connsiteX19" fmla="*/ 622998 w 2104891"/>
              <a:gd name="connsiteY19" fmla="*/ 1517529 h 2202021"/>
              <a:gd name="connsiteX20" fmla="*/ 643095 w 2104891"/>
              <a:gd name="connsiteY20" fmla="*/ 1487384 h 2202021"/>
              <a:gd name="connsiteX21" fmla="*/ 693337 w 2104891"/>
              <a:gd name="connsiteY21" fmla="*/ 1437142 h 2202021"/>
              <a:gd name="connsiteX22" fmla="*/ 703385 w 2104891"/>
              <a:gd name="connsiteY22" fmla="*/ 1346707 h 2202021"/>
              <a:gd name="connsiteX23" fmla="*/ 723482 w 2104891"/>
              <a:gd name="connsiteY23" fmla="*/ 1145740 h 2202021"/>
              <a:gd name="connsiteX24" fmla="*/ 743578 w 2104891"/>
              <a:gd name="connsiteY24" fmla="*/ 1115595 h 2202021"/>
              <a:gd name="connsiteX25" fmla="*/ 733530 w 2104891"/>
              <a:gd name="connsiteY25" fmla="*/ 1085450 h 2202021"/>
              <a:gd name="connsiteX26" fmla="*/ 813917 w 2104891"/>
              <a:gd name="connsiteY26" fmla="*/ 1045257 h 2202021"/>
              <a:gd name="connsiteX27" fmla="*/ 844062 w 2104891"/>
              <a:gd name="connsiteY27" fmla="*/ 1025160 h 2202021"/>
              <a:gd name="connsiteX28" fmla="*/ 894304 w 2104891"/>
              <a:gd name="connsiteY28" fmla="*/ 974918 h 2202021"/>
              <a:gd name="connsiteX29" fmla="*/ 904352 w 2104891"/>
              <a:gd name="connsiteY29" fmla="*/ 944773 h 2202021"/>
              <a:gd name="connsiteX30" fmla="*/ 964642 w 2104891"/>
              <a:gd name="connsiteY30" fmla="*/ 914628 h 2202021"/>
              <a:gd name="connsiteX31" fmla="*/ 1065126 w 2104891"/>
              <a:gd name="connsiteY31" fmla="*/ 763903 h 2202021"/>
              <a:gd name="connsiteX32" fmla="*/ 1095271 w 2104891"/>
              <a:gd name="connsiteY32" fmla="*/ 743806 h 2202021"/>
              <a:gd name="connsiteX33" fmla="*/ 1115367 w 2104891"/>
              <a:gd name="connsiteY33" fmla="*/ 713661 h 2202021"/>
              <a:gd name="connsiteX34" fmla="*/ 1205802 w 2104891"/>
              <a:gd name="connsiteY34" fmla="*/ 663419 h 2202021"/>
              <a:gd name="connsiteX35" fmla="*/ 1235948 w 2104891"/>
              <a:gd name="connsiteY35" fmla="*/ 633274 h 2202021"/>
              <a:gd name="connsiteX36" fmla="*/ 1296238 w 2104891"/>
              <a:gd name="connsiteY36" fmla="*/ 593081 h 2202021"/>
              <a:gd name="connsiteX37" fmla="*/ 1346479 w 2104891"/>
              <a:gd name="connsiteY37" fmla="*/ 542839 h 2202021"/>
              <a:gd name="connsiteX38" fmla="*/ 1396721 w 2104891"/>
              <a:gd name="connsiteY38" fmla="*/ 492597 h 2202021"/>
              <a:gd name="connsiteX39" fmla="*/ 1416818 w 2104891"/>
              <a:gd name="connsiteY39" fmla="*/ 462452 h 2202021"/>
              <a:gd name="connsiteX40" fmla="*/ 1477108 w 2104891"/>
              <a:gd name="connsiteY40" fmla="*/ 442356 h 2202021"/>
              <a:gd name="connsiteX41" fmla="*/ 1507253 w 2104891"/>
              <a:gd name="connsiteY41" fmla="*/ 422259 h 2202021"/>
              <a:gd name="connsiteX42" fmla="*/ 1547446 w 2104891"/>
              <a:gd name="connsiteY42" fmla="*/ 361969 h 2202021"/>
              <a:gd name="connsiteX43" fmla="*/ 1577592 w 2104891"/>
              <a:gd name="connsiteY43" fmla="*/ 351920 h 2202021"/>
              <a:gd name="connsiteX44" fmla="*/ 1627833 w 2104891"/>
              <a:gd name="connsiteY44" fmla="*/ 301679 h 2202021"/>
              <a:gd name="connsiteX45" fmla="*/ 1678075 w 2104891"/>
              <a:gd name="connsiteY45" fmla="*/ 251437 h 2202021"/>
              <a:gd name="connsiteX46" fmla="*/ 1728317 w 2104891"/>
              <a:gd name="connsiteY46" fmla="*/ 201195 h 2202021"/>
              <a:gd name="connsiteX47" fmla="*/ 1748413 w 2104891"/>
              <a:gd name="connsiteY47" fmla="*/ 171050 h 2202021"/>
              <a:gd name="connsiteX48" fmla="*/ 1808704 w 2104891"/>
              <a:gd name="connsiteY48" fmla="*/ 150953 h 2202021"/>
              <a:gd name="connsiteX49" fmla="*/ 1868994 w 2104891"/>
              <a:gd name="connsiteY49" fmla="*/ 110760 h 2202021"/>
              <a:gd name="connsiteX50" fmla="*/ 1889090 w 2104891"/>
              <a:gd name="connsiteY50" fmla="*/ 80615 h 2202021"/>
              <a:gd name="connsiteX51" fmla="*/ 2009671 w 2104891"/>
              <a:gd name="connsiteY51" fmla="*/ 20325 h 2202021"/>
              <a:gd name="connsiteX52" fmla="*/ 2039816 w 2104891"/>
              <a:gd name="connsiteY52" fmla="*/ 10276 h 2202021"/>
              <a:gd name="connsiteX53" fmla="*/ 2069961 w 2104891"/>
              <a:gd name="connsiteY53" fmla="*/ 228 h 2202021"/>
              <a:gd name="connsiteX54" fmla="*/ 2100106 w 2104891"/>
              <a:gd name="connsiteY54" fmla="*/ 10276 h 2202021"/>
              <a:gd name="connsiteX55" fmla="*/ 2049864 w 2104891"/>
              <a:gd name="connsiteY55" fmla="*/ 60518 h 2202021"/>
              <a:gd name="connsiteX56" fmla="*/ 2029767 w 2104891"/>
              <a:gd name="connsiteY56" fmla="*/ 90663 h 2202021"/>
              <a:gd name="connsiteX57" fmla="*/ 2019719 w 2104891"/>
              <a:gd name="connsiteY57" fmla="*/ 120808 h 2202021"/>
              <a:gd name="connsiteX58" fmla="*/ 1989574 w 2104891"/>
              <a:gd name="connsiteY58" fmla="*/ 150953 h 2202021"/>
              <a:gd name="connsiteX59" fmla="*/ 1939332 w 2104891"/>
              <a:gd name="connsiteY59" fmla="*/ 201195 h 2202021"/>
              <a:gd name="connsiteX60" fmla="*/ 1889090 w 2104891"/>
              <a:gd name="connsiteY60" fmla="*/ 291630 h 2202021"/>
              <a:gd name="connsiteX61" fmla="*/ 1868994 w 2104891"/>
              <a:gd name="connsiteY61" fmla="*/ 321775 h 2202021"/>
              <a:gd name="connsiteX62" fmla="*/ 1848897 w 2104891"/>
              <a:gd name="connsiteY62" fmla="*/ 351920 h 2202021"/>
              <a:gd name="connsiteX63" fmla="*/ 1818752 w 2104891"/>
              <a:gd name="connsiteY63" fmla="*/ 472501 h 2202021"/>
              <a:gd name="connsiteX64" fmla="*/ 1798655 w 2104891"/>
              <a:gd name="connsiteY64" fmla="*/ 452404 h 220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104891" h="2202021">
                <a:moveTo>
                  <a:pt x="0" y="2140527"/>
                </a:moveTo>
                <a:cubicBezTo>
                  <a:pt x="10048" y="2147226"/>
                  <a:pt x="21606" y="2152085"/>
                  <a:pt x="30145" y="2160624"/>
                </a:cubicBezTo>
                <a:cubicBezTo>
                  <a:pt x="38684" y="2169163"/>
                  <a:pt x="40812" y="2183225"/>
                  <a:pt x="50242" y="2190769"/>
                </a:cubicBezTo>
                <a:cubicBezTo>
                  <a:pt x="58513" y="2197386"/>
                  <a:pt x="70339" y="2197468"/>
                  <a:pt x="80387" y="2200817"/>
                </a:cubicBezTo>
                <a:cubicBezTo>
                  <a:pt x="123930" y="2197468"/>
                  <a:pt x="168819" y="2202021"/>
                  <a:pt x="211016" y="2190769"/>
                </a:cubicBezTo>
                <a:cubicBezTo>
                  <a:pt x="222685" y="2187657"/>
                  <a:pt x="222024" y="2168576"/>
                  <a:pt x="231112" y="2160624"/>
                </a:cubicBezTo>
                <a:cubicBezTo>
                  <a:pt x="249289" y="2144719"/>
                  <a:pt x="291402" y="2120430"/>
                  <a:pt x="291402" y="2120430"/>
                </a:cubicBezTo>
                <a:cubicBezTo>
                  <a:pt x="298101" y="2110382"/>
                  <a:pt x="308029" y="2101852"/>
                  <a:pt x="311499" y="2090285"/>
                </a:cubicBezTo>
                <a:cubicBezTo>
                  <a:pt x="318305" y="2067600"/>
                  <a:pt x="310956" y="2041131"/>
                  <a:pt x="321548" y="2019947"/>
                </a:cubicBezTo>
                <a:cubicBezTo>
                  <a:pt x="326285" y="2010473"/>
                  <a:pt x="341174" y="2011136"/>
                  <a:pt x="351693" y="2009898"/>
                </a:cubicBezTo>
                <a:cubicBezTo>
                  <a:pt x="398383" y="2004405"/>
                  <a:pt x="445478" y="2003199"/>
                  <a:pt x="492370" y="1999850"/>
                </a:cubicBezTo>
                <a:cubicBezTo>
                  <a:pt x="489020" y="1969705"/>
                  <a:pt x="485067" y="1939621"/>
                  <a:pt x="482321" y="1909415"/>
                </a:cubicBezTo>
                <a:cubicBezTo>
                  <a:pt x="469036" y="1763278"/>
                  <a:pt x="497137" y="1816081"/>
                  <a:pt x="452176" y="1748641"/>
                </a:cubicBezTo>
                <a:cubicBezTo>
                  <a:pt x="448827" y="1738593"/>
                  <a:pt x="442128" y="1729088"/>
                  <a:pt x="442128" y="1718496"/>
                </a:cubicBezTo>
                <a:cubicBezTo>
                  <a:pt x="442128" y="1703264"/>
                  <a:pt x="462111" y="1667097"/>
                  <a:pt x="472273" y="1658206"/>
                </a:cubicBezTo>
                <a:cubicBezTo>
                  <a:pt x="490450" y="1642301"/>
                  <a:pt x="532563" y="1618013"/>
                  <a:pt x="532563" y="1618013"/>
                </a:cubicBezTo>
                <a:cubicBezTo>
                  <a:pt x="535912" y="1607965"/>
                  <a:pt x="542611" y="1598460"/>
                  <a:pt x="542611" y="1587868"/>
                </a:cubicBezTo>
                <a:cubicBezTo>
                  <a:pt x="542611" y="1577276"/>
                  <a:pt x="528629" y="1567557"/>
                  <a:pt x="532563" y="1557723"/>
                </a:cubicBezTo>
                <a:cubicBezTo>
                  <a:pt x="537048" y="1546510"/>
                  <a:pt x="551672" y="1542531"/>
                  <a:pt x="562708" y="1537626"/>
                </a:cubicBezTo>
                <a:cubicBezTo>
                  <a:pt x="582066" y="1529022"/>
                  <a:pt x="622998" y="1517529"/>
                  <a:pt x="622998" y="1517529"/>
                </a:cubicBezTo>
                <a:cubicBezTo>
                  <a:pt x="629697" y="1507481"/>
                  <a:pt x="634556" y="1495923"/>
                  <a:pt x="643095" y="1487384"/>
                </a:cubicBezTo>
                <a:cubicBezTo>
                  <a:pt x="710084" y="1420395"/>
                  <a:pt x="639745" y="1517529"/>
                  <a:pt x="693337" y="1437142"/>
                </a:cubicBezTo>
                <a:cubicBezTo>
                  <a:pt x="696686" y="1406997"/>
                  <a:pt x="701059" y="1376948"/>
                  <a:pt x="703385" y="1346707"/>
                </a:cubicBezTo>
                <a:cubicBezTo>
                  <a:pt x="704188" y="1336270"/>
                  <a:pt x="697227" y="1198250"/>
                  <a:pt x="723482" y="1145740"/>
                </a:cubicBezTo>
                <a:cubicBezTo>
                  <a:pt x="728883" y="1134938"/>
                  <a:pt x="736879" y="1125643"/>
                  <a:pt x="743578" y="1115595"/>
                </a:cubicBezTo>
                <a:cubicBezTo>
                  <a:pt x="740229" y="1105547"/>
                  <a:pt x="733530" y="1096042"/>
                  <a:pt x="733530" y="1085450"/>
                </a:cubicBezTo>
                <a:cubicBezTo>
                  <a:pt x="733530" y="1035341"/>
                  <a:pt x="772308" y="1051201"/>
                  <a:pt x="813917" y="1045257"/>
                </a:cubicBezTo>
                <a:cubicBezTo>
                  <a:pt x="823965" y="1038558"/>
                  <a:pt x="835523" y="1033699"/>
                  <a:pt x="844062" y="1025160"/>
                </a:cubicBezTo>
                <a:cubicBezTo>
                  <a:pt x="911051" y="958171"/>
                  <a:pt x="813917" y="1028510"/>
                  <a:pt x="894304" y="974918"/>
                </a:cubicBezTo>
                <a:cubicBezTo>
                  <a:pt x="897653" y="964870"/>
                  <a:pt x="897735" y="953044"/>
                  <a:pt x="904352" y="944773"/>
                </a:cubicBezTo>
                <a:cubicBezTo>
                  <a:pt x="918519" y="927064"/>
                  <a:pt x="944783" y="921247"/>
                  <a:pt x="964642" y="914628"/>
                </a:cubicBezTo>
                <a:lnTo>
                  <a:pt x="1065126" y="763903"/>
                </a:lnTo>
                <a:cubicBezTo>
                  <a:pt x="1071825" y="753855"/>
                  <a:pt x="1085223" y="750505"/>
                  <a:pt x="1095271" y="743806"/>
                </a:cubicBezTo>
                <a:cubicBezTo>
                  <a:pt x="1101970" y="733758"/>
                  <a:pt x="1106279" y="721613"/>
                  <a:pt x="1115367" y="713661"/>
                </a:cubicBezTo>
                <a:cubicBezTo>
                  <a:pt x="1157890" y="676453"/>
                  <a:pt x="1164400" y="677221"/>
                  <a:pt x="1205802" y="663419"/>
                </a:cubicBezTo>
                <a:cubicBezTo>
                  <a:pt x="1215851" y="653371"/>
                  <a:pt x="1224731" y="641998"/>
                  <a:pt x="1235948" y="633274"/>
                </a:cubicBezTo>
                <a:cubicBezTo>
                  <a:pt x="1255013" y="618446"/>
                  <a:pt x="1296238" y="593081"/>
                  <a:pt x="1296238" y="593081"/>
                </a:cubicBezTo>
                <a:cubicBezTo>
                  <a:pt x="1349824" y="512699"/>
                  <a:pt x="1279494" y="609824"/>
                  <a:pt x="1346479" y="542839"/>
                </a:cubicBezTo>
                <a:cubicBezTo>
                  <a:pt x="1413468" y="475850"/>
                  <a:pt x="1316334" y="546189"/>
                  <a:pt x="1396721" y="492597"/>
                </a:cubicBezTo>
                <a:cubicBezTo>
                  <a:pt x="1403420" y="482549"/>
                  <a:pt x="1406577" y="468853"/>
                  <a:pt x="1416818" y="462452"/>
                </a:cubicBezTo>
                <a:cubicBezTo>
                  <a:pt x="1434782" y="451225"/>
                  <a:pt x="1477108" y="442356"/>
                  <a:pt x="1477108" y="442356"/>
                </a:cubicBezTo>
                <a:cubicBezTo>
                  <a:pt x="1487156" y="435657"/>
                  <a:pt x="1499301" y="431348"/>
                  <a:pt x="1507253" y="422259"/>
                </a:cubicBezTo>
                <a:cubicBezTo>
                  <a:pt x="1523158" y="404082"/>
                  <a:pt x="1524532" y="369607"/>
                  <a:pt x="1547446" y="361969"/>
                </a:cubicBezTo>
                <a:lnTo>
                  <a:pt x="1577592" y="351920"/>
                </a:lnTo>
                <a:cubicBezTo>
                  <a:pt x="1631179" y="271537"/>
                  <a:pt x="1560848" y="368663"/>
                  <a:pt x="1627833" y="301679"/>
                </a:cubicBezTo>
                <a:cubicBezTo>
                  <a:pt x="1694826" y="234687"/>
                  <a:pt x="1597684" y="305032"/>
                  <a:pt x="1678075" y="251437"/>
                </a:cubicBezTo>
                <a:cubicBezTo>
                  <a:pt x="1731670" y="171046"/>
                  <a:pt x="1661325" y="268188"/>
                  <a:pt x="1728317" y="201195"/>
                </a:cubicBezTo>
                <a:cubicBezTo>
                  <a:pt x="1736856" y="192656"/>
                  <a:pt x="1738172" y="177451"/>
                  <a:pt x="1748413" y="171050"/>
                </a:cubicBezTo>
                <a:cubicBezTo>
                  <a:pt x="1766377" y="159822"/>
                  <a:pt x="1788607" y="157652"/>
                  <a:pt x="1808704" y="150953"/>
                </a:cubicBezTo>
                <a:cubicBezTo>
                  <a:pt x="1831618" y="143315"/>
                  <a:pt x="1868994" y="110760"/>
                  <a:pt x="1868994" y="110760"/>
                </a:cubicBezTo>
                <a:cubicBezTo>
                  <a:pt x="1875693" y="100712"/>
                  <a:pt x="1880001" y="88567"/>
                  <a:pt x="1889090" y="80615"/>
                </a:cubicBezTo>
                <a:cubicBezTo>
                  <a:pt x="1937038" y="38661"/>
                  <a:pt x="1952752" y="39299"/>
                  <a:pt x="2009671" y="20325"/>
                </a:cubicBezTo>
                <a:lnTo>
                  <a:pt x="2039816" y="10276"/>
                </a:lnTo>
                <a:lnTo>
                  <a:pt x="2069961" y="228"/>
                </a:lnTo>
                <a:cubicBezTo>
                  <a:pt x="2080009" y="3577"/>
                  <a:pt x="2097537" y="0"/>
                  <a:pt x="2100106" y="10276"/>
                </a:cubicBezTo>
                <a:cubicBezTo>
                  <a:pt x="2104891" y="29417"/>
                  <a:pt x="2058478" y="54775"/>
                  <a:pt x="2049864" y="60518"/>
                </a:cubicBezTo>
                <a:cubicBezTo>
                  <a:pt x="2043165" y="70566"/>
                  <a:pt x="2035168" y="79861"/>
                  <a:pt x="2029767" y="90663"/>
                </a:cubicBezTo>
                <a:cubicBezTo>
                  <a:pt x="2025030" y="100137"/>
                  <a:pt x="2025594" y="111995"/>
                  <a:pt x="2019719" y="120808"/>
                </a:cubicBezTo>
                <a:cubicBezTo>
                  <a:pt x="2011836" y="132632"/>
                  <a:pt x="1998671" y="140036"/>
                  <a:pt x="1989574" y="150953"/>
                </a:cubicBezTo>
                <a:cubicBezTo>
                  <a:pt x="1947706" y="201195"/>
                  <a:pt x="1994598" y="164351"/>
                  <a:pt x="1939332" y="201195"/>
                </a:cubicBezTo>
                <a:cubicBezTo>
                  <a:pt x="1921646" y="254255"/>
                  <a:pt x="1935160" y="222525"/>
                  <a:pt x="1889090" y="291630"/>
                </a:cubicBezTo>
                <a:lnTo>
                  <a:pt x="1868994" y="321775"/>
                </a:lnTo>
                <a:lnTo>
                  <a:pt x="1848897" y="351920"/>
                </a:lnTo>
                <a:cubicBezTo>
                  <a:pt x="1835367" y="433107"/>
                  <a:pt x="1845292" y="392882"/>
                  <a:pt x="1818752" y="472501"/>
                </a:cubicBezTo>
                <a:cubicBezTo>
                  <a:pt x="1815756" y="481489"/>
                  <a:pt x="1805354" y="459103"/>
                  <a:pt x="1798655" y="452404"/>
                </a:cubicBezTo>
              </a:path>
            </a:pathLst>
          </a:custGeom>
          <a:ln w="76200">
            <a:solidFill>
              <a:srgbClr val="4988EB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6310313" y="3478213"/>
            <a:ext cx="927100" cy="1236662"/>
          </a:xfrm>
          <a:custGeom>
            <a:avLst/>
            <a:gdLst>
              <a:gd name="connsiteX0" fmla="*/ 0 w 926816"/>
              <a:gd name="connsiteY0" fmla="*/ 1234343 h 1237093"/>
              <a:gd name="connsiteX1" fmla="*/ 271306 w 926816"/>
              <a:gd name="connsiteY1" fmla="*/ 1224295 h 1237093"/>
              <a:gd name="connsiteX2" fmla="*/ 281354 w 926816"/>
              <a:gd name="connsiteY2" fmla="*/ 1194150 h 1237093"/>
              <a:gd name="connsiteX3" fmla="*/ 311499 w 926816"/>
              <a:gd name="connsiteY3" fmla="*/ 1184101 h 1237093"/>
              <a:gd name="connsiteX4" fmla="*/ 331596 w 926816"/>
              <a:gd name="connsiteY4" fmla="*/ 1113763 h 1237093"/>
              <a:gd name="connsiteX5" fmla="*/ 351692 w 926816"/>
              <a:gd name="connsiteY5" fmla="*/ 1083618 h 1237093"/>
              <a:gd name="connsiteX6" fmla="*/ 361741 w 926816"/>
              <a:gd name="connsiteY6" fmla="*/ 932892 h 1237093"/>
              <a:gd name="connsiteX7" fmla="*/ 391886 w 926816"/>
              <a:gd name="connsiteY7" fmla="*/ 782167 h 1237093"/>
              <a:gd name="connsiteX8" fmla="*/ 401934 w 926816"/>
              <a:gd name="connsiteY8" fmla="*/ 741974 h 1237093"/>
              <a:gd name="connsiteX9" fmla="*/ 422031 w 926816"/>
              <a:gd name="connsiteY9" fmla="*/ 691732 h 1237093"/>
              <a:gd name="connsiteX10" fmla="*/ 452176 w 926816"/>
              <a:gd name="connsiteY10" fmla="*/ 631442 h 1237093"/>
              <a:gd name="connsiteX11" fmla="*/ 472273 w 926816"/>
              <a:gd name="connsiteY11" fmla="*/ 601297 h 1237093"/>
              <a:gd name="connsiteX12" fmla="*/ 502418 w 926816"/>
              <a:gd name="connsiteY12" fmla="*/ 541007 h 1237093"/>
              <a:gd name="connsiteX13" fmla="*/ 532563 w 926816"/>
              <a:gd name="connsiteY13" fmla="*/ 520910 h 1237093"/>
              <a:gd name="connsiteX14" fmla="*/ 542611 w 926816"/>
              <a:gd name="connsiteY14" fmla="*/ 490765 h 1237093"/>
              <a:gd name="connsiteX15" fmla="*/ 582805 w 926816"/>
              <a:gd name="connsiteY15" fmla="*/ 430475 h 1237093"/>
              <a:gd name="connsiteX16" fmla="*/ 612950 w 926816"/>
              <a:gd name="connsiteY16" fmla="*/ 360136 h 1237093"/>
              <a:gd name="connsiteX17" fmla="*/ 673240 w 926816"/>
              <a:gd name="connsiteY17" fmla="*/ 350088 h 1237093"/>
              <a:gd name="connsiteX18" fmla="*/ 733530 w 926816"/>
              <a:gd name="connsiteY18" fmla="*/ 329991 h 1237093"/>
              <a:gd name="connsiteX19" fmla="*/ 753627 w 926816"/>
              <a:gd name="connsiteY19" fmla="*/ 299846 h 1237093"/>
              <a:gd name="connsiteX20" fmla="*/ 783772 w 926816"/>
              <a:gd name="connsiteY20" fmla="*/ 289798 h 1237093"/>
              <a:gd name="connsiteX21" fmla="*/ 813917 w 926816"/>
              <a:gd name="connsiteY21" fmla="*/ 269701 h 1237093"/>
              <a:gd name="connsiteX22" fmla="*/ 823965 w 926816"/>
              <a:gd name="connsiteY22" fmla="*/ 239556 h 1237093"/>
              <a:gd name="connsiteX23" fmla="*/ 844062 w 926816"/>
              <a:gd name="connsiteY23" fmla="*/ 209411 h 1237093"/>
              <a:gd name="connsiteX24" fmla="*/ 864158 w 926816"/>
              <a:gd name="connsiteY24" fmla="*/ 118976 h 1237093"/>
              <a:gd name="connsiteX25" fmla="*/ 884255 w 926816"/>
              <a:gd name="connsiteY25" fmla="*/ 58686 h 1237093"/>
              <a:gd name="connsiteX26" fmla="*/ 924448 w 926816"/>
              <a:gd name="connsiteY26" fmla="*/ 8444 h 1237093"/>
              <a:gd name="connsiteX27" fmla="*/ 914400 w 926816"/>
              <a:gd name="connsiteY27" fmla="*/ 8444 h 12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26816" h="1237093">
                <a:moveTo>
                  <a:pt x="0" y="1234343"/>
                </a:moveTo>
                <a:cubicBezTo>
                  <a:pt x="90435" y="1230994"/>
                  <a:pt x="181718" y="1237093"/>
                  <a:pt x="271306" y="1224295"/>
                </a:cubicBezTo>
                <a:cubicBezTo>
                  <a:pt x="281791" y="1222797"/>
                  <a:pt x="273865" y="1201640"/>
                  <a:pt x="281354" y="1194150"/>
                </a:cubicBezTo>
                <a:cubicBezTo>
                  <a:pt x="288844" y="1186660"/>
                  <a:pt x="301451" y="1187451"/>
                  <a:pt x="311499" y="1184101"/>
                </a:cubicBezTo>
                <a:cubicBezTo>
                  <a:pt x="314720" y="1171217"/>
                  <a:pt x="324386" y="1128183"/>
                  <a:pt x="331596" y="1113763"/>
                </a:cubicBezTo>
                <a:cubicBezTo>
                  <a:pt x="336997" y="1102961"/>
                  <a:pt x="344993" y="1093666"/>
                  <a:pt x="351692" y="1083618"/>
                </a:cubicBezTo>
                <a:cubicBezTo>
                  <a:pt x="355042" y="1033376"/>
                  <a:pt x="358021" y="983108"/>
                  <a:pt x="361741" y="932892"/>
                </a:cubicBezTo>
                <a:cubicBezTo>
                  <a:pt x="371411" y="802348"/>
                  <a:pt x="349830" y="845250"/>
                  <a:pt x="391886" y="782167"/>
                </a:cubicBezTo>
                <a:cubicBezTo>
                  <a:pt x="395235" y="768769"/>
                  <a:pt x="394274" y="753465"/>
                  <a:pt x="401934" y="741974"/>
                </a:cubicBezTo>
                <a:cubicBezTo>
                  <a:pt x="433678" y="694358"/>
                  <a:pt x="442225" y="752316"/>
                  <a:pt x="422031" y="691732"/>
                </a:cubicBezTo>
                <a:cubicBezTo>
                  <a:pt x="479627" y="605340"/>
                  <a:pt x="410574" y="714646"/>
                  <a:pt x="452176" y="631442"/>
                </a:cubicBezTo>
                <a:cubicBezTo>
                  <a:pt x="457577" y="620640"/>
                  <a:pt x="465574" y="611345"/>
                  <a:pt x="472273" y="601297"/>
                </a:cubicBezTo>
                <a:cubicBezTo>
                  <a:pt x="480446" y="576778"/>
                  <a:pt x="482938" y="560487"/>
                  <a:pt x="502418" y="541007"/>
                </a:cubicBezTo>
                <a:cubicBezTo>
                  <a:pt x="510957" y="532468"/>
                  <a:pt x="522515" y="527609"/>
                  <a:pt x="532563" y="520910"/>
                </a:cubicBezTo>
                <a:cubicBezTo>
                  <a:pt x="535912" y="510862"/>
                  <a:pt x="537467" y="500024"/>
                  <a:pt x="542611" y="490765"/>
                </a:cubicBezTo>
                <a:cubicBezTo>
                  <a:pt x="554341" y="469651"/>
                  <a:pt x="582805" y="430475"/>
                  <a:pt x="582805" y="430475"/>
                </a:cubicBezTo>
                <a:cubicBezTo>
                  <a:pt x="586713" y="414841"/>
                  <a:pt x="593122" y="370050"/>
                  <a:pt x="612950" y="360136"/>
                </a:cubicBezTo>
                <a:cubicBezTo>
                  <a:pt x="631173" y="351025"/>
                  <a:pt x="653474" y="355029"/>
                  <a:pt x="673240" y="350088"/>
                </a:cubicBezTo>
                <a:cubicBezTo>
                  <a:pt x="693791" y="344950"/>
                  <a:pt x="733530" y="329991"/>
                  <a:pt x="733530" y="329991"/>
                </a:cubicBezTo>
                <a:cubicBezTo>
                  <a:pt x="740229" y="319943"/>
                  <a:pt x="744197" y="307390"/>
                  <a:pt x="753627" y="299846"/>
                </a:cubicBezTo>
                <a:cubicBezTo>
                  <a:pt x="761898" y="293229"/>
                  <a:pt x="774298" y="294535"/>
                  <a:pt x="783772" y="289798"/>
                </a:cubicBezTo>
                <a:cubicBezTo>
                  <a:pt x="794574" y="284397"/>
                  <a:pt x="803869" y="276400"/>
                  <a:pt x="813917" y="269701"/>
                </a:cubicBezTo>
                <a:cubicBezTo>
                  <a:pt x="817266" y="259653"/>
                  <a:pt x="819228" y="249030"/>
                  <a:pt x="823965" y="239556"/>
                </a:cubicBezTo>
                <a:cubicBezTo>
                  <a:pt x="829366" y="228754"/>
                  <a:pt x="839305" y="220511"/>
                  <a:pt x="844062" y="209411"/>
                </a:cubicBezTo>
                <a:cubicBezTo>
                  <a:pt x="850830" y="193620"/>
                  <a:pt x="860581" y="132090"/>
                  <a:pt x="864158" y="118976"/>
                </a:cubicBezTo>
                <a:cubicBezTo>
                  <a:pt x="869732" y="98539"/>
                  <a:pt x="877556" y="78783"/>
                  <a:pt x="884255" y="58686"/>
                </a:cubicBezTo>
                <a:cubicBezTo>
                  <a:pt x="903817" y="0"/>
                  <a:pt x="878997" y="53895"/>
                  <a:pt x="924448" y="8444"/>
                </a:cubicBezTo>
                <a:cubicBezTo>
                  <a:pt x="926816" y="6076"/>
                  <a:pt x="917749" y="8444"/>
                  <a:pt x="914400" y="8444"/>
                </a:cubicBezTo>
              </a:path>
            </a:pathLst>
          </a:custGeom>
          <a:ln w="57150">
            <a:solidFill>
              <a:srgbClr val="FF0000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1500_Quebec_trans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7113" y="762000"/>
            <a:ext cx="3937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0" name="Group 22"/>
          <p:cNvGrpSpPr>
            <a:grpSpLocks/>
          </p:cNvGrpSpPr>
          <p:nvPr/>
        </p:nvGrpSpPr>
        <p:grpSpPr bwMode="auto">
          <a:xfrm rot="120000">
            <a:off x="5940425" y="2022475"/>
            <a:ext cx="2443163" cy="2922588"/>
            <a:chOff x="5951070" y="2022415"/>
            <a:chExt cx="2442483" cy="2921983"/>
          </a:xfrm>
        </p:grpSpPr>
        <p:sp>
          <p:nvSpPr>
            <p:cNvPr id="12" name="Freeform 11"/>
            <p:cNvSpPr/>
            <p:nvPr/>
          </p:nvSpPr>
          <p:spPr>
            <a:xfrm rot="21480000">
              <a:off x="5950094" y="2824509"/>
              <a:ext cx="242819" cy="2118873"/>
            </a:xfrm>
            <a:custGeom>
              <a:avLst/>
              <a:gdLst>
                <a:gd name="connsiteX0" fmla="*/ 14288 w 242712"/>
                <a:gd name="connsiteY0" fmla="*/ 2390775 h 2390775"/>
                <a:gd name="connsiteX1" fmla="*/ 9525 w 242712"/>
                <a:gd name="connsiteY1" fmla="*/ 2309812 h 2390775"/>
                <a:gd name="connsiteX2" fmla="*/ 0 w 242712"/>
                <a:gd name="connsiteY2" fmla="*/ 2281237 h 2390775"/>
                <a:gd name="connsiteX3" fmla="*/ 4763 w 242712"/>
                <a:gd name="connsiteY3" fmla="*/ 2138362 h 2390775"/>
                <a:gd name="connsiteX4" fmla="*/ 19050 w 242712"/>
                <a:gd name="connsiteY4" fmla="*/ 2109787 h 2390775"/>
                <a:gd name="connsiteX5" fmla="*/ 33338 w 242712"/>
                <a:gd name="connsiteY5" fmla="*/ 2100262 h 2390775"/>
                <a:gd name="connsiteX6" fmla="*/ 38100 w 242712"/>
                <a:gd name="connsiteY6" fmla="*/ 2085975 h 2390775"/>
                <a:gd name="connsiteX7" fmla="*/ 52388 w 242712"/>
                <a:gd name="connsiteY7" fmla="*/ 2076450 h 2390775"/>
                <a:gd name="connsiteX8" fmla="*/ 61913 w 242712"/>
                <a:gd name="connsiteY8" fmla="*/ 2062162 h 2390775"/>
                <a:gd name="connsiteX9" fmla="*/ 66675 w 242712"/>
                <a:gd name="connsiteY9" fmla="*/ 2024062 h 2390775"/>
                <a:gd name="connsiteX10" fmla="*/ 109538 w 242712"/>
                <a:gd name="connsiteY10" fmla="*/ 2009775 h 2390775"/>
                <a:gd name="connsiteX11" fmla="*/ 123825 w 242712"/>
                <a:gd name="connsiteY11" fmla="*/ 2005012 h 2390775"/>
                <a:gd name="connsiteX12" fmla="*/ 133350 w 242712"/>
                <a:gd name="connsiteY12" fmla="*/ 1990725 h 2390775"/>
                <a:gd name="connsiteX13" fmla="*/ 147638 w 242712"/>
                <a:gd name="connsiteY13" fmla="*/ 1981200 h 2390775"/>
                <a:gd name="connsiteX14" fmla="*/ 157163 w 242712"/>
                <a:gd name="connsiteY14" fmla="*/ 1966912 h 2390775"/>
                <a:gd name="connsiteX15" fmla="*/ 180975 w 242712"/>
                <a:gd name="connsiteY15" fmla="*/ 1943100 h 2390775"/>
                <a:gd name="connsiteX16" fmla="*/ 176213 w 242712"/>
                <a:gd name="connsiteY16" fmla="*/ 1890712 h 2390775"/>
                <a:gd name="connsiteX17" fmla="*/ 161925 w 242712"/>
                <a:gd name="connsiteY17" fmla="*/ 1881187 h 2390775"/>
                <a:gd name="connsiteX18" fmla="*/ 138113 w 242712"/>
                <a:gd name="connsiteY18" fmla="*/ 1857375 h 2390775"/>
                <a:gd name="connsiteX19" fmla="*/ 119063 w 242712"/>
                <a:gd name="connsiteY19" fmla="*/ 1800225 h 2390775"/>
                <a:gd name="connsiteX20" fmla="*/ 104775 w 242712"/>
                <a:gd name="connsiteY20" fmla="*/ 1781175 h 2390775"/>
                <a:gd name="connsiteX21" fmla="*/ 76200 w 242712"/>
                <a:gd name="connsiteY21" fmla="*/ 1738312 h 2390775"/>
                <a:gd name="connsiteX22" fmla="*/ 66675 w 242712"/>
                <a:gd name="connsiteY22" fmla="*/ 1724025 h 2390775"/>
                <a:gd name="connsiteX23" fmla="*/ 57150 w 242712"/>
                <a:gd name="connsiteY23" fmla="*/ 1695450 h 2390775"/>
                <a:gd name="connsiteX24" fmla="*/ 38100 w 242712"/>
                <a:gd name="connsiteY24" fmla="*/ 1666875 h 2390775"/>
                <a:gd name="connsiteX25" fmla="*/ 42863 w 242712"/>
                <a:gd name="connsiteY25" fmla="*/ 1638300 h 2390775"/>
                <a:gd name="connsiteX26" fmla="*/ 104775 w 242712"/>
                <a:gd name="connsiteY26" fmla="*/ 1619250 h 2390775"/>
                <a:gd name="connsiteX27" fmla="*/ 104775 w 242712"/>
                <a:gd name="connsiteY27" fmla="*/ 1590675 h 2390775"/>
                <a:gd name="connsiteX28" fmla="*/ 100013 w 242712"/>
                <a:gd name="connsiteY28" fmla="*/ 1538287 h 2390775"/>
                <a:gd name="connsiteX29" fmla="*/ 90488 w 242712"/>
                <a:gd name="connsiteY29" fmla="*/ 1509712 h 2390775"/>
                <a:gd name="connsiteX30" fmla="*/ 95250 w 242712"/>
                <a:gd name="connsiteY30" fmla="*/ 1428750 h 2390775"/>
                <a:gd name="connsiteX31" fmla="*/ 109538 w 242712"/>
                <a:gd name="connsiteY31" fmla="*/ 1381125 h 2390775"/>
                <a:gd name="connsiteX32" fmla="*/ 114300 w 242712"/>
                <a:gd name="connsiteY32" fmla="*/ 1366837 h 2390775"/>
                <a:gd name="connsiteX33" fmla="*/ 138113 w 242712"/>
                <a:gd name="connsiteY33" fmla="*/ 1328737 h 2390775"/>
                <a:gd name="connsiteX34" fmla="*/ 138113 w 242712"/>
                <a:gd name="connsiteY34" fmla="*/ 1238250 h 2390775"/>
                <a:gd name="connsiteX35" fmla="*/ 142875 w 242712"/>
                <a:gd name="connsiteY35" fmla="*/ 1190625 h 2390775"/>
                <a:gd name="connsiteX36" fmla="*/ 138113 w 242712"/>
                <a:gd name="connsiteY36" fmla="*/ 1071562 h 2390775"/>
                <a:gd name="connsiteX37" fmla="*/ 128588 w 242712"/>
                <a:gd name="connsiteY37" fmla="*/ 1057275 h 2390775"/>
                <a:gd name="connsiteX38" fmla="*/ 123825 w 242712"/>
                <a:gd name="connsiteY38" fmla="*/ 1042987 h 2390775"/>
                <a:gd name="connsiteX39" fmla="*/ 114300 w 242712"/>
                <a:gd name="connsiteY39" fmla="*/ 1009650 h 2390775"/>
                <a:gd name="connsiteX40" fmla="*/ 104775 w 242712"/>
                <a:gd name="connsiteY40" fmla="*/ 995362 h 2390775"/>
                <a:gd name="connsiteX41" fmla="*/ 90488 w 242712"/>
                <a:gd name="connsiteY41" fmla="*/ 962025 h 2390775"/>
                <a:gd name="connsiteX42" fmla="*/ 71438 w 242712"/>
                <a:gd name="connsiteY42" fmla="*/ 933450 h 2390775"/>
                <a:gd name="connsiteX43" fmla="*/ 61913 w 242712"/>
                <a:gd name="connsiteY43" fmla="*/ 919162 h 2390775"/>
                <a:gd name="connsiteX44" fmla="*/ 71438 w 242712"/>
                <a:gd name="connsiteY44" fmla="*/ 904875 h 2390775"/>
                <a:gd name="connsiteX45" fmla="*/ 85725 w 242712"/>
                <a:gd name="connsiteY45" fmla="*/ 862012 h 2390775"/>
                <a:gd name="connsiteX46" fmla="*/ 104775 w 242712"/>
                <a:gd name="connsiteY46" fmla="*/ 833437 h 2390775"/>
                <a:gd name="connsiteX47" fmla="*/ 133350 w 242712"/>
                <a:gd name="connsiteY47" fmla="*/ 814387 h 2390775"/>
                <a:gd name="connsiteX48" fmla="*/ 142875 w 242712"/>
                <a:gd name="connsiteY48" fmla="*/ 800100 h 2390775"/>
                <a:gd name="connsiteX49" fmla="*/ 152400 w 242712"/>
                <a:gd name="connsiteY49" fmla="*/ 771525 h 2390775"/>
                <a:gd name="connsiteX50" fmla="*/ 157163 w 242712"/>
                <a:gd name="connsiteY50" fmla="*/ 757237 h 2390775"/>
                <a:gd name="connsiteX51" fmla="*/ 161925 w 242712"/>
                <a:gd name="connsiteY51" fmla="*/ 742950 h 2390775"/>
                <a:gd name="connsiteX52" fmla="*/ 166688 w 242712"/>
                <a:gd name="connsiteY52" fmla="*/ 728662 h 2390775"/>
                <a:gd name="connsiteX53" fmla="*/ 176213 w 242712"/>
                <a:gd name="connsiteY53" fmla="*/ 661987 h 2390775"/>
                <a:gd name="connsiteX54" fmla="*/ 180975 w 242712"/>
                <a:gd name="connsiteY54" fmla="*/ 647700 h 2390775"/>
                <a:gd name="connsiteX55" fmla="*/ 200025 w 242712"/>
                <a:gd name="connsiteY55" fmla="*/ 619125 h 2390775"/>
                <a:gd name="connsiteX56" fmla="*/ 204788 w 242712"/>
                <a:gd name="connsiteY56" fmla="*/ 571500 h 2390775"/>
                <a:gd name="connsiteX57" fmla="*/ 209550 w 242712"/>
                <a:gd name="connsiteY57" fmla="*/ 557212 h 2390775"/>
                <a:gd name="connsiteX58" fmla="*/ 214313 w 242712"/>
                <a:gd name="connsiteY58" fmla="*/ 533400 h 2390775"/>
                <a:gd name="connsiteX59" fmla="*/ 219075 w 242712"/>
                <a:gd name="connsiteY59" fmla="*/ 519112 h 2390775"/>
                <a:gd name="connsiteX60" fmla="*/ 228600 w 242712"/>
                <a:gd name="connsiteY60" fmla="*/ 476250 h 2390775"/>
                <a:gd name="connsiteX61" fmla="*/ 233363 w 242712"/>
                <a:gd name="connsiteY61" fmla="*/ 395287 h 2390775"/>
                <a:gd name="connsiteX62" fmla="*/ 233363 w 242712"/>
                <a:gd name="connsiteY62" fmla="*/ 285750 h 2390775"/>
                <a:gd name="connsiteX63" fmla="*/ 228600 w 242712"/>
                <a:gd name="connsiteY63" fmla="*/ 271462 h 2390775"/>
                <a:gd name="connsiteX64" fmla="*/ 214313 w 242712"/>
                <a:gd name="connsiteY64" fmla="*/ 266700 h 2390775"/>
                <a:gd name="connsiteX65" fmla="*/ 195263 w 242712"/>
                <a:gd name="connsiteY65" fmla="*/ 233362 h 2390775"/>
                <a:gd name="connsiteX66" fmla="*/ 180975 w 242712"/>
                <a:gd name="connsiteY66" fmla="*/ 166687 h 2390775"/>
                <a:gd name="connsiteX67" fmla="*/ 176213 w 242712"/>
                <a:gd name="connsiteY67" fmla="*/ 152400 h 2390775"/>
                <a:gd name="connsiteX68" fmla="*/ 166688 w 242712"/>
                <a:gd name="connsiteY68" fmla="*/ 138112 h 2390775"/>
                <a:gd name="connsiteX69" fmla="*/ 152400 w 242712"/>
                <a:gd name="connsiteY69" fmla="*/ 114300 h 2390775"/>
                <a:gd name="connsiteX70" fmla="*/ 147638 w 242712"/>
                <a:gd name="connsiteY70" fmla="*/ 90487 h 2390775"/>
                <a:gd name="connsiteX71" fmla="*/ 142875 w 242712"/>
                <a:gd name="connsiteY71" fmla="*/ 47625 h 2390775"/>
                <a:gd name="connsiteX72" fmla="*/ 133350 w 242712"/>
                <a:gd name="connsiteY72" fmla="*/ 33337 h 2390775"/>
                <a:gd name="connsiteX73" fmla="*/ 109538 w 242712"/>
                <a:gd name="connsiteY73" fmla="*/ 4762 h 2390775"/>
                <a:gd name="connsiteX74" fmla="*/ 109538 w 242712"/>
                <a:gd name="connsiteY74" fmla="*/ 0 h 2390775"/>
                <a:gd name="connsiteX0" fmla="*/ 14288 w 242712"/>
                <a:gd name="connsiteY0" fmla="*/ 2386013 h 2386013"/>
                <a:gd name="connsiteX1" fmla="*/ 9525 w 242712"/>
                <a:gd name="connsiteY1" fmla="*/ 2305050 h 2386013"/>
                <a:gd name="connsiteX2" fmla="*/ 0 w 242712"/>
                <a:gd name="connsiteY2" fmla="*/ 2276475 h 2386013"/>
                <a:gd name="connsiteX3" fmla="*/ 4763 w 242712"/>
                <a:gd name="connsiteY3" fmla="*/ 2133600 h 2386013"/>
                <a:gd name="connsiteX4" fmla="*/ 19050 w 242712"/>
                <a:gd name="connsiteY4" fmla="*/ 2105025 h 2386013"/>
                <a:gd name="connsiteX5" fmla="*/ 33338 w 242712"/>
                <a:gd name="connsiteY5" fmla="*/ 2095500 h 2386013"/>
                <a:gd name="connsiteX6" fmla="*/ 38100 w 242712"/>
                <a:gd name="connsiteY6" fmla="*/ 2081213 h 2386013"/>
                <a:gd name="connsiteX7" fmla="*/ 52388 w 242712"/>
                <a:gd name="connsiteY7" fmla="*/ 2071688 h 2386013"/>
                <a:gd name="connsiteX8" fmla="*/ 61913 w 242712"/>
                <a:gd name="connsiteY8" fmla="*/ 2057400 h 2386013"/>
                <a:gd name="connsiteX9" fmla="*/ 66675 w 242712"/>
                <a:gd name="connsiteY9" fmla="*/ 2019300 h 2386013"/>
                <a:gd name="connsiteX10" fmla="*/ 109538 w 242712"/>
                <a:gd name="connsiteY10" fmla="*/ 2005013 h 2386013"/>
                <a:gd name="connsiteX11" fmla="*/ 123825 w 242712"/>
                <a:gd name="connsiteY11" fmla="*/ 2000250 h 2386013"/>
                <a:gd name="connsiteX12" fmla="*/ 133350 w 242712"/>
                <a:gd name="connsiteY12" fmla="*/ 1985963 h 2386013"/>
                <a:gd name="connsiteX13" fmla="*/ 147638 w 242712"/>
                <a:gd name="connsiteY13" fmla="*/ 1976438 h 2386013"/>
                <a:gd name="connsiteX14" fmla="*/ 157163 w 242712"/>
                <a:gd name="connsiteY14" fmla="*/ 1962150 h 2386013"/>
                <a:gd name="connsiteX15" fmla="*/ 180975 w 242712"/>
                <a:gd name="connsiteY15" fmla="*/ 1938338 h 2386013"/>
                <a:gd name="connsiteX16" fmla="*/ 176213 w 242712"/>
                <a:gd name="connsiteY16" fmla="*/ 1885950 h 2386013"/>
                <a:gd name="connsiteX17" fmla="*/ 161925 w 242712"/>
                <a:gd name="connsiteY17" fmla="*/ 1876425 h 2386013"/>
                <a:gd name="connsiteX18" fmla="*/ 138113 w 242712"/>
                <a:gd name="connsiteY18" fmla="*/ 1852613 h 2386013"/>
                <a:gd name="connsiteX19" fmla="*/ 119063 w 242712"/>
                <a:gd name="connsiteY19" fmla="*/ 1795463 h 2386013"/>
                <a:gd name="connsiteX20" fmla="*/ 104775 w 242712"/>
                <a:gd name="connsiteY20" fmla="*/ 1776413 h 2386013"/>
                <a:gd name="connsiteX21" fmla="*/ 76200 w 242712"/>
                <a:gd name="connsiteY21" fmla="*/ 1733550 h 2386013"/>
                <a:gd name="connsiteX22" fmla="*/ 66675 w 242712"/>
                <a:gd name="connsiteY22" fmla="*/ 1719263 h 2386013"/>
                <a:gd name="connsiteX23" fmla="*/ 57150 w 242712"/>
                <a:gd name="connsiteY23" fmla="*/ 1690688 h 2386013"/>
                <a:gd name="connsiteX24" fmla="*/ 38100 w 242712"/>
                <a:gd name="connsiteY24" fmla="*/ 1662113 h 2386013"/>
                <a:gd name="connsiteX25" fmla="*/ 42863 w 242712"/>
                <a:gd name="connsiteY25" fmla="*/ 1633538 h 2386013"/>
                <a:gd name="connsiteX26" fmla="*/ 104775 w 242712"/>
                <a:gd name="connsiteY26" fmla="*/ 1614488 h 2386013"/>
                <a:gd name="connsiteX27" fmla="*/ 104775 w 242712"/>
                <a:gd name="connsiteY27" fmla="*/ 1585913 h 2386013"/>
                <a:gd name="connsiteX28" fmla="*/ 100013 w 242712"/>
                <a:gd name="connsiteY28" fmla="*/ 1533525 h 2386013"/>
                <a:gd name="connsiteX29" fmla="*/ 90488 w 242712"/>
                <a:gd name="connsiteY29" fmla="*/ 1504950 h 2386013"/>
                <a:gd name="connsiteX30" fmla="*/ 95250 w 242712"/>
                <a:gd name="connsiteY30" fmla="*/ 1423988 h 2386013"/>
                <a:gd name="connsiteX31" fmla="*/ 109538 w 242712"/>
                <a:gd name="connsiteY31" fmla="*/ 1376363 h 2386013"/>
                <a:gd name="connsiteX32" fmla="*/ 114300 w 242712"/>
                <a:gd name="connsiteY32" fmla="*/ 1362075 h 2386013"/>
                <a:gd name="connsiteX33" fmla="*/ 138113 w 242712"/>
                <a:gd name="connsiteY33" fmla="*/ 1323975 h 2386013"/>
                <a:gd name="connsiteX34" fmla="*/ 138113 w 242712"/>
                <a:gd name="connsiteY34" fmla="*/ 1233488 h 2386013"/>
                <a:gd name="connsiteX35" fmla="*/ 142875 w 242712"/>
                <a:gd name="connsiteY35" fmla="*/ 1185863 h 2386013"/>
                <a:gd name="connsiteX36" fmla="*/ 138113 w 242712"/>
                <a:gd name="connsiteY36" fmla="*/ 1066800 h 2386013"/>
                <a:gd name="connsiteX37" fmla="*/ 128588 w 242712"/>
                <a:gd name="connsiteY37" fmla="*/ 1052513 h 2386013"/>
                <a:gd name="connsiteX38" fmla="*/ 123825 w 242712"/>
                <a:gd name="connsiteY38" fmla="*/ 1038225 h 2386013"/>
                <a:gd name="connsiteX39" fmla="*/ 114300 w 242712"/>
                <a:gd name="connsiteY39" fmla="*/ 1004888 h 2386013"/>
                <a:gd name="connsiteX40" fmla="*/ 104775 w 242712"/>
                <a:gd name="connsiteY40" fmla="*/ 990600 h 2386013"/>
                <a:gd name="connsiteX41" fmla="*/ 90488 w 242712"/>
                <a:gd name="connsiteY41" fmla="*/ 957263 h 2386013"/>
                <a:gd name="connsiteX42" fmla="*/ 71438 w 242712"/>
                <a:gd name="connsiteY42" fmla="*/ 928688 h 2386013"/>
                <a:gd name="connsiteX43" fmla="*/ 61913 w 242712"/>
                <a:gd name="connsiteY43" fmla="*/ 914400 h 2386013"/>
                <a:gd name="connsiteX44" fmla="*/ 71438 w 242712"/>
                <a:gd name="connsiteY44" fmla="*/ 900113 h 2386013"/>
                <a:gd name="connsiteX45" fmla="*/ 85725 w 242712"/>
                <a:gd name="connsiteY45" fmla="*/ 857250 h 2386013"/>
                <a:gd name="connsiteX46" fmla="*/ 104775 w 242712"/>
                <a:gd name="connsiteY46" fmla="*/ 828675 h 2386013"/>
                <a:gd name="connsiteX47" fmla="*/ 133350 w 242712"/>
                <a:gd name="connsiteY47" fmla="*/ 809625 h 2386013"/>
                <a:gd name="connsiteX48" fmla="*/ 142875 w 242712"/>
                <a:gd name="connsiteY48" fmla="*/ 795338 h 2386013"/>
                <a:gd name="connsiteX49" fmla="*/ 152400 w 242712"/>
                <a:gd name="connsiteY49" fmla="*/ 766763 h 2386013"/>
                <a:gd name="connsiteX50" fmla="*/ 157163 w 242712"/>
                <a:gd name="connsiteY50" fmla="*/ 752475 h 2386013"/>
                <a:gd name="connsiteX51" fmla="*/ 161925 w 242712"/>
                <a:gd name="connsiteY51" fmla="*/ 738188 h 2386013"/>
                <a:gd name="connsiteX52" fmla="*/ 166688 w 242712"/>
                <a:gd name="connsiteY52" fmla="*/ 723900 h 2386013"/>
                <a:gd name="connsiteX53" fmla="*/ 176213 w 242712"/>
                <a:gd name="connsiteY53" fmla="*/ 657225 h 2386013"/>
                <a:gd name="connsiteX54" fmla="*/ 180975 w 242712"/>
                <a:gd name="connsiteY54" fmla="*/ 642938 h 2386013"/>
                <a:gd name="connsiteX55" fmla="*/ 200025 w 242712"/>
                <a:gd name="connsiteY55" fmla="*/ 614363 h 2386013"/>
                <a:gd name="connsiteX56" fmla="*/ 204788 w 242712"/>
                <a:gd name="connsiteY56" fmla="*/ 566738 h 2386013"/>
                <a:gd name="connsiteX57" fmla="*/ 209550 w 242712"/>
                <a:gd name="connsiteY57" fmla="*/ 552450 h 2386013"/>
                <a:gd name="connsiteX58" fmla="*/ 214313 w 242712"/>
                <a:gd name="connsiteY58" fmla="*/ 528638 h 2386013"/>
                <a:gd name="connsiteX59" fmla="*/ 219075 w 242712"/>
                <a:gd name="connsiteY59" fmla="*/ 514350 h 2386013"/>
                <a:gd name="connsiteX60" fmla="*/ 228600 w 242712"/>
                <a:gd name="connsiteY60" fmla="*/ 471488 h 2386013"/>
                <a:gd name="connsiteX61" fmla="*/ 233363 w 242712"/>
                <a:gd name="connsiteY61" fmla="*/ 390525 h 2386013"/>
                <a:gd name="connsiteX62" fmla="*/ 233363 w 242712"/>
                <a:gd name="connsiteY62" fmla="*/ 280988 h 2386013"/>
                <a:gd name="connsiteX63" fmla="*/ 228600 w 242712"/>
                <a:gd name="connsiteY63" fmla="*/ 266700 h 2386013"/>
                <a:gd name="connsiteX64" fmla="*/ 214313 w 242712"/>
                <a:gd name="connsiteY64" fmla="*/ 261938 h 2386013"/>
                <a:gd name="connsiteX65" fmla="*/ 195263 w 242712"/>
                <a:gd name="connsiteY65" fmla="*/ 228600 h 2386013"/>
                <a:gd name="connsiteX66" fmla="*/ 180975 w 242712"/>
                <a:gd name="connsiteY66" fmla="*/ 161925 h 2386013"/>
                <a:gd name="connsiteX67" fmla="*/ 176213 w 242712"/>
                <a:gd name="connsiteY67" fmla="*/ 147638 h 2386013"/>
                <a:gd name="connsiteX68" fmla="*/ 166688 w 242712"/>
                <a:gd name="connsiteY68" fmla="*/ 133350 h 2386013"/>
                <a:gd name="connsiteX69" fmla="*/ 152400 w 242712"/>
                <a:gd name="connsiteY69" fmla="*/ 109538 h 2386013"/>
                <a:gd name="connsiteX70" fmla="*/ 147638 w 242712"/>
                <a:gd name="connsiteY70" fmla="*/ 85725 h 2386013"/>
                <a:gd name="connsiteX71" fmla="*/ 142875 w 242712"/>
                <a:gd name="connsiteY71" fmla="*/ 42863 h 2386013"/>
                <a:gd name="connsiteX72" fmla="*/ 133350 w 242712"/>
                <a:gd name="connsiteY72" fmla="*/ 28575 h 2386013"/>
                <a:gd name="connsiteX73" fmla="*/ 109538 w 242712"/>
                <a:gd name="connsiteY73" fmla="*/ 0 h 2386013"/>
                <a:gd name="connsiteX0" fmla="*/ 14288 w 242712"/>
                <a:gd name="connsiteY0" fmla="*/ 2386013 h 2386013"/>
                <a:gd name="connsiteX1" fmla="*/ 9525 w 242712"/>
                <a:gd name="connsiteY1" fmla="*/ 2305050 h 2386013"/>
                <a:gd name="connsiteX2" fmla="*/ 0 w 242712"/>
                <a:gd name="connsiteY2" fmla="*/ 2276475 h 2386013"/>
                <a:gd name="connsiteX3" fmla="*/ 4763 w 242712"/>
                <a:gd name="connsiteY3" fmla="*/ 2133600 h 2386013"/>
                <a:gd name="connsiteX4" fmla="*/ 19050 w 242712"/>
                <a:gd name="connsiteY4" fmla="*/ 2105025 h 2386013"/>
                <a:gd name="connsiteX5" fmla="*/ 33338 w 242712"/>
                <a:gd name="connsiteY5" fmla="*/ 2095500 h 2386013"/>
                <a:gd name="connsiteX6" fmla="*/ 38100 w 242712"/>
                <a:gd name="connsiteY6" fmla="*/ 2081213 h 2386013"/>
                <a:gd name="connsiteX7" fmla="*/ 52388 w 242712"/>
                <a:gd name="connsiteY7" fmla="*/ 2071688 h 2386013"/>
                <a:gd name="connsiteX8" fmla="*/ 61913 w 242712"/>
                <a:gd name="connsiteY8" fmla="*/ 2057400 h 2386013"/>
                <a:gd name="connsiteX9" fmla="*/ 66675 w 242712"/>
                <a:gd name="connsiteY9" fmla="*/ 2019300 h 2386013"/>
                <a:gd name="connsiteX10" fmla="*/ 109538 w 242712"/>
                <a:gd name="connsiteY10" fmla="*/ 2005013 h 2386013"/>
                <a:gd name="connsiteX11" fmla="*/ 123825 w 242712"/>
                <a:gd name="connsiteY11" fmla="*/ 2000250 h 2386013"/>
                <a:gd name="connsiteX12" fmla="*/ 133350 w 242712"/>
                <a:gd name="connsiteY12" fmla="*/ 1985963 h 2386013"/>
                <a:gd name="connsiteX13" fmla="*/ 147638 w 242712"/>
                <a:gd name="connsiteY13" fmla="*/ 1976438 h 2386013"/>
                <a:gd name="connsiteX14" fmla="*/ 157163 w 242712"/>
                <a:gd name="connsiteY14" fmla="*/ 1962150 h 2386013"/>
                <a:gd name="connsiteX15" fmla="*/ 180975 w 242712"/>
                <a:gd name="connsiteY15" fmla="*/ 1938338 h 2386013"/>
                <a:gd name="connsiteX16" fmla="*/ 176213 w 242712"/>
                <a:gd name="connsiteY16" fmla="*/ 1885950 h 2386013"/>
                <a:gd name="connsiteX17" fmla="*/ 161925 w 242712"/>
                <a:gd name="connsiteY17" fmla="*/ 1876425 h 2386013"/>
                <a:gd name="connsiteX18" fmla="*/ 138113 w 242712"/>
                <a:gd name="connsiteY18" fmla="*/ 1852613 h 2386013"/>
                <a:gd name="connsiteX19" fmla="*/ 119063 w 242712"/>
                <a:gd name="connsiteY19" fmla="*/ 1795463 h 2386013"/>
                <a:gd name="connsiteX20" fmla="*/ 104775 w 242712"/>
                <a:gd name="connsiteY20" fmla="*/ 1776413 h 2386013"/>
                <a:gd name="connsiteX21" fmla="*/ 76200 w 242712"/>
                <a:gd name="connsiteY21" fmla="*/ 1733550 h 2386013"/>
                <a:gd name="connsiteX22" fmla="*/ 66675 w 242712"/>
                <a:gd name="connsiteY22" fmla="*/ 1719263 h 2386013"/>
                <a:gd name="connsiteX23" fmla="*/ 57150 w 242712"/>
                <a:gd name="connsiteY23" fmla="*/ 1690688 h 2386013"/>
                <a:gd name="connsiteX24" fmla="*/ 38100 w 242712"/>
                <a:gd name="connsiteY24" fmla="*/ 1662113 h 2386013"/>
                <a:gd name="connsiteX25" fmla="*/ 42863 w 242712"/>
                <a:gd name="connsiteY25" fmla="*/ 1633538 h 2386013"/>
                <a:gd name="connsiteX26" fmla="*/ 104775 w 242712"/>
                <a:gd name="connsiteY26" fmla="*/ 1614488 h 2386013"/>
                <a:gd name="connsiteX27" fmla="*/ 104775 w 242712"/>
                <a:gd name="connsiteY27" fmla="*/ 1585913 h 2386013"/>
                <a:gd name="connsiteX28" fmla="*/ 100013 w 242712"/>
                <a:gd name="connsiteY28" fmla="*/ 1533525 h 2386013"/>
                <a:gd name="connsiteX29" fmla="*/ 90488 w 242712"/>
                <a:gd name="connsiteY29" fmla="*/ 1504950 h 2386013"/>
                <a:gd name="connsiteX30" fmla="*/ 95250 w 242712"/>
                <a:gd name="connsiteY30" fmla="*/ 1423988 h 2386013"/>
                <a:gd name="connsiteX31" fmla="*/ 109538 w 242712"/>
                <a:gd name="connsiteY31" fmla="*/ 1376363 h 2386013"/>
                <a:gd name="connsiteX32" fmla="*/ 114300 w 242712"/>
                <a:gd name="connsiteY32" fmla="*/ 1362075 h 2386013"/>
                <a:gd name="connsiteX33" fmla="*/ 138113 w 242712"/>
                <a:gd name="connsiteY33" fmla="*/ 1323975 h 2386013"/>
                <a:gd name="connsiteX34" fmla="*/ 138113 w 242712"/>
                <a:gd name="connsiteY34" fmla="*/ 1233488 h 2386013"/>
                <a:gd name="connsiteX35" fmla="*/ 142875 w 242712"/>
                <a:gd name="connsiteY35" fmla="*/ 1185863 h 2386013"/>
                <a:gd name="connsiteX36" fmla="*/ 138113 w 242712"/>
                <a:gd name="connsiteY36" fmla="*/ 1066800 h 2386013"/>
                <a:gd name="connsiteX37" fmla="*/ 128588 w 242712"/>
                <a:gd name="connsiteY37" fmla="*/ 1052513 h 2386013"/>
                <a:gd name="connsiteX38" fmla="*/ 123825 w 242712"/>
                <a:gd name="connsiteY38" fmla="*/ 1038225 h 2386013"/>
                <a:gd name="connsiteX39" fmla="*/ 114300 w 242712"/>
                <a:gd name="connsiteY39" fmla="*/ 1004888 h 2386013"/>
                <a:gd name="connsiteX40" fmla="*/ 104775 w 242712"/>
                <a:gd name="connsiteY40" fmla="*/ 990600 h 2386013"/>
                <a:gd name="connsiteX41" fmla="*/ 90488 w 242712"/>
                <a:gd name="connsiteY41" fmla="*/ 957263 h 2386013"/>
                <a:gd name="connsiteX42" fmla="*/ 71438 w 242712"/>
                <a:gd name="connsiteY42" fmla="*/ 928688 h 2386013"/>
                <a:gd name="connsiteX43" fmla="*/ 61913 w 242712"/>
                <a:gd name="connsiteY43" fmla="*/ 914400 h 2386013"/>
                <a:gd name="connsiteX44" fmla="*/ 71438 w 242712"/>
                <a:gd name="connsiteY44" fmla="*/ 900113 h 2386013"/>
                <a:gd name="connsiteX45" fmla="*/ 85725 w 242712"/>
                <a:gd name="connsiteY45" fmla="*/ 857250 h 2386013"/>
                <a:gd name="connsiteX46" fmla="*/ 104775 w 242712"/>
                <a:gd name="connsiteY46" fmla="*/ 828675 h 2386013"/>
                <a:gd name="connsiteX47" fmla="*/ 133350 w 242712"/>
                <a:gd name="connsiteY47" fmla="*/ 809625 h 2386013"/>
                <a:gd name="connsiteX48" fmla="*/ 142875 w 242712"/>
                <a:gd name="connsiteY48" fmla="*/ 795338 h 2386013"/>
                <a:gd name="connsiteX49" fmla="*/ 152400 w 242712"/>
                <a:gd name="connsiteY49" fmla="*/ 766763 h 2386013"/>
                <a:gd name="connsiteX50" fmla="*/ 157163 w 242712"/>
                <a:gd name="connsiteY50" fmla="*/ 752475 h 2386013"/>
                <a:gd name="connsiteX51" fmla="*/ 161925 w 242712"/>
                <a:gd name="connsiteY51" fmla="*/ 738188 h 2386013"/>
                <a:gd name="connsiteX52" fmla="*/ 166688 w 242712"/>
                <a:gd name="connsiteY52" fmla="*/ 723900 h 2386013"/>
                <a:gd name="connsiteX53" fmla="*/ 176213 w 242712"/>
                <a:gd name="connsiteY53" fmla="*/ 657225 h 2386013"/>
                <a:gd name="connsiteX54" fmla="*/ 180975 w 242712"/>
                <a:gd name="connsiteY54" fmla="*/ 642938 h 2386013"/>
                <a:gd name="connsiteX55" fmla="*/ 200025 w 242712"/>
                <a:gd name="connsiteY55" fmla="*/ 614363 h 2386013"/>
                <a:gd name="connsiteX56" fmla="*/ 204788 w 242712"/>
                <a:gd name="connsiteY56" fmla="*/ 566738 h 2386013"/>
                <a:gd name="connsiteX57" fmla="*/ 209550 w 242712"/>
                <a:gd name="connsiteY57" fmla="*/ 552450 h 2386013"/>
                <a:gd name="connsiteX58" fmla="*/ 214313 w 242712"/>
                <a:gd name="connsiteY58" fmla="*/ 528638 h 2386013"/>
                <a:gd name="connsiteX59" fmla="*/ 219075 w 242712"/>
                <a:gd name="connsiteY59" fmla="*/ 514350 h 2386013"/>
                <a:gd name="connsiteX60" fmla="*/ 228600 w 242712"/>
                <a:gd name="connsiteY60" fmla="*/ 471488 h 2386013"/>
                <a:gd name="connsiteX61" fmla="*/ 233363 w 242712"/>
                <a:gd name="connsiteY61" fmla="*/ 390525 h 2386013"/>
                <a:gd name="connsiteX62" fmla="*/ 233363 w 242712"/>
                <a:gd name="connsiteY62" fmla="*/ 280988 h 2386013"/>
                <a:gd name="connsiteX63" fmla="*/ 228600 w 242712"/>
                <a:gd name="connsiteY63" fmla="*/ 266700 h 2386013"/>
                <a:gd name="connsiteX64" fmla="*/ 214313 w 242712"/>
                <a:gd name="connsiteY64" fmla="*/ 261938 h 2386013"/>
                <a:gd name="connsiteX65" fmla="*/ 195263 w 242712"/>
                <a:gd name="connsiteY65" fmla="*/ 228600 h 2386013"/>
                <a:gd name="connsiteX66" fmla="*/ 180975 w 242712"/>
                <a:gd name="connsiteY66" fmla="*/ 161925 h 2386013"/>
                <a:gd name="connsiteX67" fmla="*/ 176213 w 242712"/>
                <a:gd name="connsiteY67" fmla="*/ 147638 h 2386013"/>
                <a:gd name="connsiteX68" fmla="*/ 166688 w 242712"/>
                <a:gd name="connsiteY68" fmla="*/ 133350 h 2386013"/>
                <a:gd name="connsiteX69" fmla="*/ 152400 w 242712"/>
                <a:gd name="connsiteY69" fmla="*/ 109538 h 2386013"/>
                <a:gd name="connsiteX70" fmla="*/ 142875 w 242712"/>
                <a:gd name="connsiteY70" fmla="*/ 42863 h 2386013"/>
                <a:gd name="connsiteX71" fmla="*/ 133350 w 242712"/>
                <a:gd name="connsiteY71" fmla="*/ 28575 h 2386013"/>
                <a:gd name="connsiteX72" fmla="*/ 109538 w 242712"/>
                <a:gd name="connsiteY72" fmla="*/ 0 h 2386013"/>
                <a:gd name="connsiteX0" fmla="*/ 14288 w 242712"/>
                <a:gd name="connsiteY0" fmla="*/ 2357438 h 2357438"/>
                <a:gd name="connsiteX1" fmla="*/ 9525 w 242712"/>
                <a:gd name="connsiteY1" fmla="*/ 2276475 h 2357438"/>
                <a:gd name="connsiteX2" fmla="*/ 0 w 242712"/>
                <a:gd name="connsiteY2" fmla="*/ 2247900 h 2357438"/>
                <a:gd name="connsiteX3" fmla="*/ 4763 w 242712"/>
                <a:gd name="connsiteY3" fmla="*/ 2105025 h 2357438"/>
                <a:gd name="connsiteX4" fmla="*/ 19050 w 242712"/>
                <a:gd name="connsiteY4" fmla="*/ 2076450 h 2357438"/>
                <a:gd name="connsiteX5" fmla="*/ 33338 w 242712"/>
                <a:gd name="connsiteY5" fmla="*/ 2066925 h 2357438"/>
                <a:gd name="connsiteX6" fmla="*/ 38100 w 242712"/>
                <a:gd name="connsiteY6" fmla="*/ 2052638 h 2357438"/>
                <a:gd name="connsiteX7" fmla="*/ 52388 w 242712"/>
                <a:gd name="connsiteY7" fmla="*/ 2043113 h 2357438"/>
                <a:gd name="connsiteX8" fmla="*/ 61913 w 242712"/>
                <a:gd name="connsiteY8" fmla="*/ 2028825 h 2357438"/>
                <a:gd name="connsiteX9" fmla="*/ 66675 w 242712"/>
                <a:gd name="connsiteY9" fmla="*/ 1990725 h 2357438"/>
                <a:gd name="connsiteX10" fmla="*/ 109538 w 242712"/>
                <a:gd name="connsiteY10" fmla="*/ 1976438 h 2357438"/>
                <a:gd name="connsiteX11" fmla="*/ 123825 w 242712"/>
                <a:gd name="connsiteY11" fmla="*/ 1971675 h 2357438"/>
                <a:gd name="connsiteX12" fmla="*/ 133350 w 242712"/>
                <a:gd name="connsiteY12" fmla="*/ 1957388 h 2357438"/>
                <a:gd name="connsiteX13" fmla="*/ 147638 w 242712"/>
                <a:gd name="connsiteY13" fmla="*/ 1947863 h 2357438"/>
                <a:gd name="connsiteX14" fmla="*/ 157163 w 242712"/>
                <a:gd name="connsiteY14" fmla="*/ 1933575 h 2357438"/>
                <a:gd name="connsiteX15" fmla="*/ 180975 w 242712"/>
                <a:gd name="connsiteY15" fmla="*/ 1909763 h 2357438"/>
                <a:gd name="connsiteX16" fmla="*/ 176213 w 242712"/>
                <a:gd name="connsiteY16" fmla="*/ 1857375 h 2357438"/>
                <a:gd name="connsiteX17" fmla="*/ 161925 w 242712"/>
                <a:gd name="connsiteY17" fmla="*/ 1847850 h 2357438"/>
                <a:gd name="connsiteX18" fmla="*/ 138113 w 242712"/>
                <a:gd name="connsiteY18" fmla="*/ 1824038 h 2357438"/>
                <a:gd name="connsiteX19" fmla="*/ 119063 w 242712"/>
                <a:gd name="connsiteY19" fmla="*/ 1766888 h 2357438"/>
                <a:gd name="connsiteX20" fmla="*/ 104775 w 242712"/>
                <a:gd name="connsiteY20" fmla="*/ 1747838 h 2357438"/>
                <a:gd name="connsiteX21" fmla="*/ 76200 w 242712"/>
                <a:gd name="connsiteY21" fmla="*/ 1704975 h 2357438"/>
                <a:gd name="connsiteX22" fmla="*/ 66675 w 242712"/>
                <a:gd name="connsiteY22" fmla="*/ 1690688 h 2357438"/>
                <a:gd name="connsiteX23" fmla="*/ 57150 w 242712"/>
                <a:gd name="connsiteY23" fmla="*/ 1662113 h 2357438"/>
                <a:gd name="connsiteX24" fmla="*/ 38100 w 242712"/>
                <a:gd name="connsiteY24" fmla="*/ 1633538 h 2357438"/>
                <a:gd name="connsiteX25" fmla="*/ 42863 w 242712"/>
                <a:gd name="connsiteY25" fmla="*/ 1604963 h 2357438"/>
                <a:gd name="connsiteX26" fmla="*/ 104775 w 242712"/>
                <a:gd name="connsiteY26" fmla="*/ 1585913 h 2357438"/>
                <a:gd name="connsiteX27" fmla="*/ 104775 w 242712"/>
                <a:gd name="connsiteY27" fmla="*/ 1557338 h 2357438"/>
                <a:gd name="connsiteX28" fmla="*/ 100013 w 242712"/>
                <a:gd name="connsiteY28" fmla="*/ 1504950 h 2357438"/>
                <a:gd name="connsiteX29" fmla="*/ 90488 w 242712"/>
                <a:gd name="connsiteY29" fmla="*/ 1476375 h 2357438"/>
                <a:gd name="connsiteX30" fmla="*/ 95250 w 242712"/>
                <a:gd name="connsiteY30" fmla="*/ 1395413 h 2357438"/>
                <a:gd name="connsiteX31" fmla="*/ 109538 w 242712"/>
                <a:gd name="connsiteY31" fmla="*/ 1347788 h 2357438"/>
                <a:gd name="connsiteX32" fmla="*/ 114300 w 242712"/>
                <a:gd name="connsiteY32" fmla="*/ 1333500 h 2357438"/>
                <a:gd name="connsiteX33" fmla="*/ 138113 w 242712"/>
                <a:gd name="connsiteY33" fmla="*/ 1295400 h 2357438"/>
                <a:gd name="connsiteX34" fmla="*/ 138113 w 242712"/>
                <a:gd name="connsiteY34" fmla="*/ 1204913 h 2357438"/>
                <a:gd name="connsiteX35" fmla="*/ 142875 w 242712"/>
                <a:gd name="connsiteY35" fmla="*/ 1157288 h 2357438"/>
                <a:gd name="connsiteX36" fmla="*/ 138113 w 242712"/>
                <a:gd name="connsiteY36" fmla="*/ 1038225 h 2357438"/>
                <a:gd name="connsiteX37" fmla="*/ 128588 w 242712"/>
                <a:gd name="connsiteY37" fmla="*/ 1023938 h 2357438"/>
                <a:gd name="connsiteX38" fmla="*/ 123825 w 242712"/>
                <a:gd name="connsiteY38" fmla="*/ 1009650 h 2357438"/>
                <a:gd name="connsiteX39" fmla="*/ 114300 w 242712"/>
                <a:gd name="connsiteY39" fmla="*/ 976313 h 2357438"/>
                <a:gd name="connsiteX40" fmla="*/ 104775 w 242712"/>
                <a:gd name="connsiteY40" fmla="*/ 962025 h 2357438"/>
                <a:gd name="connsiteX41" fmla="*/ 90488 w 242712"/>
                <a:gd name="connsiteY41" fmla="*/ 928688 h 2357438"/>
                <a:gd name="connsiteX42" fmla="*/ 71438 w 242712"/>
                <a:gd name="connsiteY42" fmla="*/ 900113 h 2357438"/>
                <a:gd name="connsiteX43" fmla="*/ 61913 w 242712"/>
                <a:gd name="connsiteY43" fmla="*/ 885825 h 2357438"/>
                <a:gd name="connsiteX44" fmla="*/ 71438 w 242712"/>
                <a:gd name="connsiteY44" fmla="*/ 871538 h 2357438"/>
                <a:gd name="connsiteX45" fmla="*/ 85725 w 242712"/>
                <a:gd name="connsiteY45" fmla="*/ 828675 h 2357438"/>
                <a:gd name="connsiteX46" fmla="*/ 104775 w 242712"/>
                <a:gd name="connsiteY46" fmla="*/ 800100 h 2357438"/>
                <a:gd name="connsiteX47" fmla="*/ 133350 w 242712"/>
                <a:gd name="connsiteY47" fmla="*/ 781050 h 2357438"/>
                <a:gd name="connsiteX48" fmla="*/ 142875 w 242712"/>
                <a:gd name="connsiteY48" fmla="*/ 766763 h 2357438"/>
                <a:gd name="connsiteX49" fmla="*/ 152400 w 242712"/>
                <a:gd name="connsiteY49" fmla="*/ 738188 h 2357438"/>
                <a:gd name="connsiteX50" fmla="*/ 157163 w 242712"/>
                <a:gd name="connsiteY50" fmla="*/ 723900 h 2357438"/>
                <a:gd name="connsiteX51" fmla="*/ 161925 w 242712"/>
                <a:gd name="connsiteY51" fmla="*/ 709613 h 2357438"/>
                <a:gd name="connsiteX52" fmla="*/ 166688 w 242712"/>
                <a:gd name="connsiteY52" fmla="*/ 695325 h 2357438"/>
                <a:gd name="connsiteX53" fmla="*/ 176213 w 242712"/>
                <a:gd name="connsiteY53" fmla="*/ 628650 h 2357438"/>
                <a:gd name="connsiteX54" fmla="*/ 180975 w 242712"/>
                <a:gd name="connsiteY54" fmla="*/ 614363 h 2357438"/>
                <a:gd name="connsiteX55" fmla="*/ 200025 w 242712"/>
                <a:gd name="connsiteY55" fmla="*/ 585788 h 2357438"/>
                <a:gd name="connsiteX56" fmla="*/ 204788 w 242712"/>
                <a:gd name="connsiteY56" fmla="*/ 538163 h 2357438"/>
                <a:gd name="connsiteX57" fmla="*/ 209550 w 242712"/>
                <a:gd name="connsiteY57" fmla="*/ 523875 h 2357438"/>
                <a:gd name="connsiteX58" fmla="*/ 214313 w 242712"/>
                <a:gd name="connsiteY58" fmla="*/ 500063 h 2357438"/>
                <a:gd name="connsiteX59" fmla="*/ 219075 w 242712"/>
                <a:gd name="connsiteY59" fmla="*/ 485775 h 2357438"/>
                <a:gd name="connsiteX60" fmla="*/ 228600 w 242712"/>
                <a:gd name="connsiteY60" fmla="*/ 442913 h 2357438"/>
                <a:gd name="connsiteX61" fmla="*/ 233363 w 242712"/>
                <a:gd name="connsiteY61" fmla="*/ 361950 h 2357438"/>
                <a:gd name="connsiteX62" fmla="*/ 233363 w 242712"/>
                <a:gd name="connsiteY62" fmla="*/ 252413 h 2357438"/>
                <a:gd name="connsiteX63" fmla="*/ 228600 w 242712"/>
                <a:gd name="connsiteY63" fmla="*/ 238125 h 2357438"/>
                <a:gd name="connsiteX64" fmla="*/ 214313 w 242712"/>
                <a:gd name="connsiteY64" fmla="*/ 233363 h 2357438"/>
                <a:gd name="connsiteX65" fmla="*/ 195263 w 242712"/>
                <a:gd name="connsiteY65" fmla="*/ 200025 h 2357438"/>
                <a:gd name="connsiteX66" fmla="*/ 180975 w 242712"/>
                <a:gd name="connsiteY66" fmla="*/ 133350 h 2357438"/>
                <a:gd name="connsiteX67" fmla="*/ 176213 w 242712"/>
                <a:gd name="connsiteY67" fmla="*/ 119063 h 2357438"/>
                <a:gd name="connsiteX68" fmla="*/ 166688 w 242712"/>
                <a:gd name="connsiteY68" fmla="*/ 104775 h 2357438"/>
                <a:gd name="connsiteX69" fmla="*/ 152400 w 242712"/>
                <a:gd name="connsiteY69" fmla="*/ 80963 h 2357438"/>
                <a:gd name="connsiteX70" fmla="*/ 142875 w 242712"/>
                <a:gd name="connsiteY70" fmla="*/ 14288 h 2357438"/>
                <a:gd name="connsiteX71" fmla="*/ 133350 w 242712"/>
                <a:gd name="connsiteY71" fmla="*/ 0 h 2357438"/>
                <a:gd name="connsiteX0" fmla="*/ 14288 w 242712"/>
                <a:gd name="connsiteY0" fmla="*/ 2343150 h 2343150"/>
                <a:gd name="connsiteX1" fmla="*/ 9525 w 242712"/>
                <a:gd name="connsiteY1" fmla="*/ 2262187 h 2343150"/>
                <a:gd name="connsiteX2" fmla="*/ 0 w 242712"/>
                <a:gd name="connsiteY2" fmla="*/ 2233612 h 2343150"/>
                <a:gd name="connsiteX3" fmla="*/ 4763 w 242712"/>
                <a:gd name="connsiteY3" fmla="*/ 2090737 h 2343150"/>
                <a:gd name="connsiteX4" fmla="*/ 19050 w 242712"/>
                <a:gd name="connsiteY4" fmla="*/ 2062162 h 2343150"/>
                <a:gd name="connsiteX5" fmla="*/ 33338 w 242712"/>
                <a:gd name="connsiteY5" fmla="*/ 2052637 h 2343150"/>
                <a:gd name="connsiteX6" fmla="*/ 38100 w 242712"/>
                <a:gd name="connsiteY6" fmla="*/ 2038350 h 2343150"/>
                <a:gd name="connsiteX7" fmla="*/ 52388 w 242712"/>
                <a:gd name="connsiteY7" fmla="*/ 2028825 h 2343150"/>
                <a:gd name="connsiteX8" fmla="*/ 61913 w 242712"/>
                <a:gd name="connsiteY8" fmla="*/ 2014537 h 2343150"/>
                <a:gd name="connsiteX9" fmla="*/ 66675 w 242712"/>
                <a:gd name="connsiteY9" fmla="*/ 1976437 h 2343150"/>
                <a:gd name="connsiteX10" fmla="*/ 109538 w 242712"/>
                <a:gd name="connsiteY10" fmla="*/ 1962150 h 2343150"/>
                <a:gd name="connsiteX11" fmla="*/ 123825 w 242712"/>
                <a:gd name="connsiteY11" fmla="*/ 1957387 h 2343150"/>
                <a:gd name="connsiteX12" fmla="*/ 133350 w 242712"/>
                <a:gd name="connsiteY12" fmla="*/ 1943100 h 2343150"/>
                <a:gd name="connsiteX13" fmla="*/ 147638 w 242712"/>
                <a:gd name="connsiteY13" fmla="*/ 1933575 h 2343150"/>
                <a:gd name="connsiteX14" fmla="*/ 157163 w 242712"/>
                <a:gd name="connsiteY14" fmla="*/ 1919287 h 2343150"/>
                <a:gd name="connsiteX15" fmla="*/ 180975 w 242712"/>
                <a:gd name="connsiteY15" fmla="*/ 1895475 h 2343150"/>
                <a:gd name="connsiteX16" fmla="*/ 176213 w 242712"/>
                <a:gd name="connsiteY16" fmla="*/ 1843087 h 2343150"/>
                <a:gd name="connsiteX17" fmla="*/ 161925 w 242712"/>
                <a:gd name="connsiteY17" fmla="*/ 1833562 h 2343150"/>
                <a:gd name="connsiteX18" fmla="*/ 138113 w 242712"/>
                <a:gd name="connsiteY18" fmla="*/ 1809750 h 2343150"/>
                <a:gd name="connsiteX19" fmla="*/ 119063 w 242712"/>
                <a:gd name="connsiteY19" fmla="*/ 1752600 h 2343150"/>
                <a:gd name="connsiteX20" fmla="*/ 104775 w 242712"/>
                <a:gd name="connsiteY20" fmla="*/ 1733550 h 2343150"/>
                <a:gd name="connsiteX21" fmla="*/ 76200 w 242712"/>
                <a:gd name="connsiteY21" fmla="*/ 1690687 h 2343150"/>
                <a:gd name="connsiteX22" fmla="*/ 66675 w 242712"/>
                <a:gd name="connsiteY22" fmla="*/ 1676400 h 2343150"/>
                <a:gd name="connsiteX23" fmla="*/ 57150 w 242712"/>
                <a:gd name="connsiteY23" fmla="*/ 1647825 h 2343150"/>
                <a:gd name="connsiteX24" fmla="*/ 38100 w 242712"/>
                <a:gd name="connsiteY24" fmla="*/ 1619250 h 2343150"/>
                <a:gd name="connsiteX25" fmla="*/ 42863 w 242712"/>
                <a:gd name="connsiteY25" fmla="*/ 1590675 h 2343150"/>
                <a:gd name="connsiteX26" fmla="*/ 104775 w 242712"/>
                <a:gd name="connsiteY26" fmla="*/ 1571625 h 2343150"/>
                <a:gd name="connsiteX27" fmla="*/ 104775 w 242712"/>
                <a:gd name="connsiteY27" fmla="*/ 1543050 h 2343150"/>
                <a:gd name="connsiteX28" fmla="*/ 100013 w 242712"/>
                <a:gd name="connsiteY28" fmla="*/ 1490662 h 2343150"/>
                <a:gd name="connsiteX29" fmla="*/ 90488 w 242712"/>
                <a:gd name="connsiteY29" fmla="*/ 1462087 h 2343150"/>
                <a:gd name="connsiteX30" fmla="*/ 95250 w 242712"/>
                <a:gd name="connsiteY30" fmla="*/ 1381125 h 2343150"/>
                <a:gd name="connsiteX31" fmla="*/ 109538 w 242712"/>
                <a:gd name="connsiteY31" fmla="*/ 1333500 h 2343150"/>
                <a:gd name="connsiteX32" fmla="*/ 114300 w 242712"/>
                <a:gd name="connsiteY32" fmla="*/ 1319212 h 2343150"/>
                <a:gd name="connsiteX33" fmla="*/ 138113 w 242712"/>
                <a:gd name="connsiteY33" fmla="*/ 1281112 h 2343150"/>
                <a:gd name="connsiteX34" fmla="*/ 138113 w 242712"/>
                <a:gd name="connsiteY34" fmla="*/ 1190625 h 2343150"/>
                <a:gd name="connsiteX35" fmla="*/ 142875 w 242712"/>
                <a:gd name="connsiteY35" fmla="*/ 1143000 h 2343150"/>
                <a:gd name="connsiteX36" fmla="*/ 138113 w 242712"/>
                <a:gd name="connsiteY36" fmla="*/ 1023937 h 2343150"/>
                <a:gd name="connsiteX37" fmla="*/ 128588 w 242712"/>
                <a:gd name="connsiteY37" fmla="*/ 1009650 h 2343150"/>
                <a:gd name="connsiteX38" fmla="*/ 123825 w 242712"/>
                <a:gd name="connsiteY38" fmla="*/ 995362 h 2343150"/>
                <a:gd name="connsiteX39" fmla="*/ 114300 w 242712"/>
                <a:gd name="connsiteY39" fmla="*/ 962025 h 2343150"/>
                <a:gd name="connsiteX40" fmla="*/ 104775 w 242712"/>
                <a:gd name="connsiteY40" fmla="*/ 947737 h 2343150"/>
                <a:gd name="connsiteX41" fmla="*/ 90488 w 242712"/>
                <a:gd name="connsiteY41" fmla="*/ 914400 h 2343150"/>
                <a:gd name="connsiteX42" fmla="*/ 71438 w 242712"/>
                <a:gd name="connsiteY42" fmla="*/ 885825 h 2343150"/>
                <a:gd name="connsiteX43" fmla="*/ 61913 w 242712"/>
                <a:gd name="connsiteY43" fmla="*/ 871537 h 2343150"/>
                <a:gd name="connsiteX44" fmla="*/ 71438 w 242712"/>
                <a:gd name="connsiteY44" fmla="*/ 857250 h 2343150"/>
                <a:gd name="connsiteX45" fmla="*/ 85725 w 242712"/>
                <a:gd name="connsiteY45" fmla="*/ 814387 h 2343150"/>
                <a:gd name="connsiteX46" fmla="*/ 104775 w 242712"/>
                <a:gd name="connsiteY46" fmla="*/ 785812 h 2343150"/>
                <a:gd name="connsiteX47" fmla="*/ 133350 w 242712"/>
                <a:gd name="connsiteY47" fmla="*/ 766762 h 2343150"/>
                <a:gd name="connsiteX48" fmla="*/ 142875 w 242712"/>
                <a:gd name="connsiteY48" fmla="*/ 752475 h 2343150"/>
                <a:gd name="connsiteX49" fmla="*/ 152400 w 242712"/>
                <a:gd name="connsiteY49" fmla="*/ 723900 h 2343150"/>
                <a:gd name="connsiteX50" fmla="*/ 157163 w 242712"/>
                <a:gd name="connsiteY50" fmla="*/ 709612 h 2343150"/>
                <a:gd name="connsiteX51" fmla="*/ 161925 w 242712"/>
                <a:gd name="connsiteY51" fmla="*/ 695325 h 2343150"/>
                <a:gd name="connsiteX52" fmla="*/ 166688 w 242712"/>
                <a:gd name="connsiteY52" fmla="*/ 681037 h 2343150"/>
                <a:gd name="connsiteX53" fmla="*/ 176213 w 242712"/>
                <a:gd name="connsiteY53" fmla="*/ 614362 h 2343150"/>
                <a:gd name="connsiteX54" fmla="*/ 180975 w 242712"/>
                <a:gd name="connsiteY54" fmla="*/ 600075 h 2343150"/>
                <a:gd name="connsiteX55" fmla="*/ 200025 w 242712"/>
                <a:gd name="connsiteY55" fmla="*/ 571500 h 2343150"/>
                <a:gd name="connsiteX56" fmla="*/ 204788 w 242712"/>
                <a:gd name="connsiteY56" fmla="*/ 523875 h 2343150"/>
                <a:gd name="connsiteX57" fmla="*/ 209550 w 242712"/>
                <a:gd name="connsiteY57" fmla="*/ 509587 h 2343150"/>
                <a:gd name="connsiteX58" fmla="*/ 214313 w 242712"/>
                <a:gd name="connsiteY58" fmla="*/ 485775 h 2343150"/>
                <a:gd name="connsiteX59" fmla="*/ 219075 w 242712"/>
                <a:gd name="connsiteY59" fmla="*/ 471487 h 2343150"/>
                <a:gd name="connsiteX60" fmla="*/ 228600 w 242712"/>
                <a:gd name="connsiteY60" fmla="*/ 428625 h 2343150"/>
                <a:gd name="connsiteX61" fmla="*/ 233363 w 242712"/>
                <a:gd name="connsiteY61" fmla="*/ 347662 h 2343150"/>
                <a:gd name="connsiteX62" fmla="*/ 233363 w 242712"/>
                <a:gd name="connsiteY62" fmla="*/ 238125 h 2343150"/>
                <a:gd name="connsiteX63" fmla="*/ 228600 w 242712"/>
                <a:gd name="connsiteY63" fmla="*/ 223837 h 2343150"/>
                <a:gd name="connsiteX64" fmla="*/ 214313 w 242712"/>
                <a:gd name="connsiteY64" fmla="*/ 219075 h 2343150"/>
                <a:gd name="connsiteX65" fmla="*/ 195263 w 242712"/>
                <a:gd name="connsiteY65" fmla="*/ 185737 h 2343150"/>
                <a:gd name="connsiteX66" fmla="*/ 180975 w 242712"/>
                <a:gd name="connsiteY66" fmla="*/ 119062 h 2343150"/>
                <a:gd name="connsiteX67" fmla="*/ 176213 w 242712"/>
                <a:gd name="connsiteY67" fmla="*/ 104775 h 2343150"/>
                <a:gd name="connsiteX68" fmla="*/ 166688 w 242712"/>
                <a:gd name="connsiteY68" fmla="*/ 90487 h 2343150"/>
                <a:gd name="connsiteX69" fmla="*/ 152400 w 242712"/>
                <a:gd name="connsiteY69" fmla="*/ 66675 h 2343150"/>
                <a:gd name="connsiteX70" fmla="*/ 142875 w 242712"/>
                <a:gd name="connsiteY70" fmla="*/ 0 h 2343150"/>
                <a:gd name="connsiteX0" fmla="*/ 14288 w 242712"/>
                <a:gd name="connsiteY0" fmla="*/ 2276475 h 2276475"/>
                <a:gd name="connsiteX1" fmla="*/ 9525 w 242712"/>
                <a:gd name="connsiteY1" fmla="*/ 2195512 h 2276475"/>
                <a:gd name="connsiteX2" fmla="*/ 0 w 242712"/>
                <a:gd name="connsiteY2" fmla="*/ 2166937 h 2276475"/>
                <a:gd name="connsiteX3" fmla="*/ 4763 w 242712"/>
                <a:gd name="connsiteY3" fmla="*/ 2024062 h 2276475"/>
                <a:gd name="connsiteX4" fmla="*/ 19050 w 242712"/>
                <a:gd name="connsiteY4" fmla="*/ 1995487 h 2276475"/>
                <a:gd name="connsiteX5" fmla="*/ 33338 w 242712"/>
                <a:gd name="connsiteY5" fmla="*/ 1985962 h 2276475"/>
                <a:gd name="connsiteX6" fmla="*/ 38100 w 242712"/>
                <a:gd name="connsiteY6" fmla="*/ 1971675 h 2276475"/>
                <a:gd name="connsiteX7" fmla="*/ 52388 w 242712"/>
                <a:gd name="connsiteY7" fmla="*/ 1962150 h 2276475"/>
                <a:gd name="connsiteX8" fmla="*/ 61913 w 242712"/>
                <a:gd name="connsiteY8" fmla="*/ 1947862 h 2276475"/>
                <a:gd name="connsiteX9" fmla="*/ 66675 w 242712"/>
                <a:gd name="connsiteY9" fmla="*/ 1909762 h 2276475"/>
                <a:gd name="connsiteX10" fmla="*/ 109538 w 242712"/>
                <a:gd name="connsiteY10" fmla="*/ 1895475 h 2276475"/>
                <a:gd name="connsiteX11" fmla="*/ 123825 w 242712"/>
                <a:gd name="connsiteY11" fmla="*/ 1890712 h 2276475"/>
                <a:gd name="connsiteX12" fmla="*/ 133350 w 242712"/>
                <a:gd name="connsiteY12" fmla="*/ 1876425 h 2276475"/>
                <a:gd name="connsiteX13" fmla="*/ 147638 w 242712"/>
                <a:gd name="connsiteY13" fmla="*/ 1866900 h 2276475"/>
                <a:gd name="connsiteX14" fmla="*/ 157163 w 242712"/>
                <a:gd name="connsiteY14" fmla="*/ 1852612 h 2276475"/>
                <a:gd name="connsiteX15" fmla="*/ 180975 w 242712"/>
                <a:gd name="connsiteY15" fmla="*/ 1828800 h 2276475"/>
                <a:gd name="connsiteX16" fmla="*/ 176213 w 242712"/>
                <a:gd name="connsiteY16" fmla="*/ 1776412 h 2276475"/>
                <a:gd name="connsiteX17" fmla="*/ 161925 w 242712"/>
                <a:gd name="connsiteY17" fmla="*/ 1766887 h 2276475"/>
                <a:gd name="connsiteX18" fmla="*/ 138113 w 242712"/>
                <a:gd name="connsiteY18" fmla="*/ 1743075 h 2276475"/>
                <a:gd name="connsiteX19" fmla="*/ 119063 w 242712"/>
                <a:gd name="connsiteY19" fmla="*/ 1685925 h 2276475"/>
                <a:gd name="connsiteX20" fmla="*/ 104775 w 242712"/>
                <a:gd name="connsiteY20" fmla="*/ 1666875 h 2276475"/>
                <a:gd name="connsiteX21" fmla="*/ 76200 w 242712"/>
                <a:gd name="connsiteY21" fmla="*/ 1624012 h 2276475"/>
                <a:gd name="connsiteX22" fmla="*/ 66675 w 242712"/>
                <a:gd name="connsiteY22" fmla="*/ 1609725 h 2276475"/>
                <a:gd name="connsiteX23" fmla="*/ 57150 w 242712"/>
                <a:gd name="connsiteY23" fmla="*/ 1581150 h 2276475"/>
                <a:gd name="connsiteX24" fmla="*/ 38100 w 242712"/>
                <a:gd name="connsiteY24" fmla="*/ 1552575 h 2276475"/>
                <a:gd name="connsiteX25" fmla="*/ 42863 w 242712"/>
                <a:gd name="connsiteY25" fmla="*/ 1524000 h 2276475"/>
                <a:gd name="connsiteX26" fmla="*/ 104775 w 242712"/>
                <a:gd name="connsiteY26" fmla="*/ 1504950 h 2276475"/>
                <a:gd name="connsiteX27" fmla="*/ 104775 w 242712"/>
                <a:gd name="connsiteY27" fmla="*/ 1476375 h 2276475"/>
                <a:gd name="connsiteX28" fmla="*/ 100013 w 242712"/>
                <a:gd name="connsiteY28" fmla="*/ 1423987 h 2276475"/>
                <a:gd name="connsiteX29" fmla="*/ 90488 w 242712"/>
                <a:gd name="connsiteY29" fmla="*/ 1395412 h 2276475"/>
                <a:gd name="connsiteX30" fmla="*/ 95250 w 242712"/>
                <a:gd name="connsiteY30" fmla="*/ 1314450 h 2276475"/>
                <a:gd name="connsiteX31" fmla="*/ 109538 w 242712"/>
                <a:gd name="connsiteY31" fmla="*/ 1266825 h 2276475"/>
                <a:gd name="connsiteX32" fmla="*/ 114300 w 242712"/>
                <a:gd name="connsiteY32" fmla="*/ 1252537 h 2276475"/>
                <a:gd name="connsiteX33" fmla="*/ 138113 w 242712"/>
                <a:gd name="connsiteY33" fmla="*/ 1214437 h 2276475"/>
                <a:gd name="connsiteX34" fmla="*/ 138113 w 242712"/>
                <a:gd name="connsiteY34" fmla="*/ 1123950 h 2276475"/>
                <a:gd name="connsiteX35" fmla="*/ 142875 w 242712"/>
                <a:gd name="connsiteY35" fmla="*/ 1076325 h 2276475"/>
                <a:gd name="connsiteX36" fmla="*/ 138113 w 242712"/>
                <a:gd name="connsiteY36" fmla="*/ 957262 h 2276475"/>
                <a:gd name="connsiteX37" fmla="*/ 128588 w 242712"/>
                <a:gd name="connsiteY37" fmla="*/ 942975 h 2276475"/>
                <a:gd name="connsiteX38" fmla="*/ 123825 w 242712"/>
                <a:gd name="connsiteY38" fmla="*/ 928687 h 2276475"/>
                <a:gd name="connsiteX39" fmla="*/ 114300 w 242712"/>
                <a:gd name="connsiteY39" fmla="*/ 895350 h 2276475"/>
                <a:gd name="connsiteX40" fmla="*/ 104775 w 242712"/>
                <a:gd name="connsiteY40" fmla="*/ 881062 h 2276475"/>
                <a:gd name="connsiteX41" fmla="*/ 90488 w 242712"/>
                <a:gd name="connsiteY41" fmla="*/ 847725 h 2276475"/>
                <a:gd name="connsiteX42" fmla="*/ 71438 w 242712"/>
                <a:gd name="connsiteY42" fmla="*/ 819150 h 2276475"/>
                <a:gd name="connsiteX43" fmla="*/ 61913 w 242712"/>
                <a:gd name="connsiteY43" fmla="*/ 804862 h 2276475"/>
                <a:gd name="connsiteX44" fmla="*/ 71438 w 242712"/>
                <a:gd name="connsiteY44" fmla="*/ 790575 h 2276475"/>
                <a:gd name="connsiteX45" fmla="*/ 85725 w 242712"/>
                <a:gd name="connsiteY45" fmla="*/ 747712 h 2276475"/>
                <a:gd name="connsiteX46" fmla="*/ 104775 w 242712"/>
                <a:gd name="connsiteY46" fmla="*/ 719137 h 2276475"/>
                <a:gd name="connsiteX47" fmla="*/ 133350 w 242712"/>
                <a:gd name="connsiteY47" fmla="*/ 700087 h 2276475"/>
                <a:gd name="connsiteX48" fmla="*/ 142875 w 242712"/>
                <a:gd name="connsiteY48" fmla="*/ 685800 h 2276475"/>
                <a:gd name="connsiteX49" fmla="*/ 152400 w 242712"/>
                <a:gd name="connsiteY49" fmla="*/ 657225 h 2276475"/>
                <a:gd name="connsiteX50" fmla="*/ 157163 w 242712"/>
                <a:gd name="connsiteY50" fmla="*/ 642937 h 2276475"/>
                <a:gd name="connsiteX51" fmla="*/ 161925 w 242712"/>
                <a:gd name="connsiteY51" fmla="*/ 628650 h 2276475"/>
                <a:gd name="connsiteX52" fmla="*/ 166688 w 242712"/>
                <a:gd name="connsiteY52" fmla="*/ 614362 h 2276475"/>
                <a:gd name="connsiteX53" fmla="*/ 176213 w 242712"/>
                <a:gd name="connsiteY53" fmla="*/ 547687 h 2276475"/>
                <a:gd name="connsiteX54" fmla="*/ 180975 w 242712"/>
                <a:gd name="connsiteY54" fmla="*/ 533400 h 2276475"/>
                <a:gd name="connsiteX55" fmla="*/ 200025 w 242712"/>
                <a:gd name="connsiteY55" fmla="*/ 504825 h 2276475"/>
                <a:gd name="connsiteX56" fmla="*/ 204788 w 242712"/>
                <a:gd name="connsiteY56" fmla="*/ 457200 h 2276475"/>
                <a:gd name="connsiteX57" fmla="*/ 209550 w 242712"/>
                <a:gd name="connsiteY57" fmla="*/ 442912 h 2276475"/>
                <a:gd name="connsiteX58" fmla="*/ 214313 w 242712"/>
                <a:gd name="connsiteY58" fmla="*/ 419100 h 2276475"/>
                <a:gd name="connsiteX59" fmla="*/ 219075 w 242712"/>
                <a:gd name="connsiteY59" fmla="*/ 404812 h 2276475"/>
                <a:gd name="connsiteX60" fmla="*/ 228600 w 242712"/>
                <a:gd name="connsiteY60" fmla="*/ 361950 h 2276475"/>
                <a:gd name="connsiteX61" fmla="*/ 233363 w 242712"/>
                <a:gd name="connsiteY61" fmla="*/ 280987 h 2276475"/>
                <a:gd name="connsiteX62" fmla="*/ 233363 w 242712"/>
                <a:gd name="connsiteY62" fmla="*/ 171450 h 2276475"/>
                <a:gd name="connsiteX63" fmla="*/ 228600 w 242712"/>
                <a:gd name="connsiteY63" fmla="*/ 157162 h 2276475"/>
                <a:gd name="connsiteX64" fmla="*/ 214313 w 242712"/>
                <a:gd name="connsiteY64" fmla="*/ 152400 h 2276475"/>
                <a:gd name="connsiteX65" fmla="*/ 195263 w 242712"/>
                <a:gd name="connsiteY65" fmla="*/ 119062 h 2276475"/>
                <a:gd name="connsiteX66" fmla="*/ 180975 w 242712"/>
                <a:gd name="connsiteY66" fmla="*/ 52387 h 2276475"/>
                <a:gd name="connsiteX67" fmla="*/ 176213 w 242712"/>
                <a:gd name="connsiteY67" fmla="*/ 38100 h 2276475"/>
                <a:gd name="connsiteX68" fmla="*/ 166688 w 242712"/>
                <a:gd name="connsiteY68" fmla="*/ 23812 h 2276475"/>
                <a:gd name="connsiteX69" fmla="*/ 152400 w 242712"/>
                <a:gd name="connsiteY69" fmla="*/ 0 h 2276475"/>
                <a:gd name="connsiteX0" fmla="*/ 14288 w 242712"/>
                <a:gd name="connsiteY0" fmla="*/ 2252663 h 2252663"/>
                <a:gd name="connsiteX1" fmla="*/ 9525 w 242712"/>
                <a:gd name="connsiteY1" fmla="*/ 2171700 h 2252663"/>
                <a:gd name="connsiteX2" fmla="*/ 0 w 242712"/>
                <a:gd name="connsiteY2" fmla="*/ 2143125 h 2252663"/>
                <a:gd name="connsiteX3" fmla="*/ 4763 w 242712"/>
                <a:gd name="connsiteY3" fmla="*/ 2000250 h 2252663"/>
                <a:gd name="connsiteX4" fmla="*/ 19050 w 242712"/>
                <a:gd name="connsiteY4" fmla="*/ 1971675 h 2252663"/>
                <a:gd name="connsiteX5" fmla="*/ 33338 w 242712"/>
                <a:gd name="connsiteY5" fmla="*/ 1962150 h 2252663"/>
                <a:gd name="connsiteX6" fmla="*/ 38100 w 242712"/>
                <a:gd name="connsiteY6" fmla="*/ 1947863 h 2252663"/>
                <a:gd name="connsiteX7" fmla="*/ 52388 w 242712"/>
                <a:gd name="connsiteY7" fmla="*/ 1938338 h 2252663"/>
                <a:gd name="connsiteX8" fmla="*/ 61913 w 242712"/>
                <a:gd name="connsiteY8" fmla="*/ 1924050 h 2252663"/>
                <a:gd name="connsiteX9" fmla="*/ 66675 w 242712"/>
                <a:gd name="connsiteY9" fmla="*/ 1885950 h 2252663"/>
                <a:gd name="connsiteX10" fmla="*/ 109538 w 242712"/>
                <a:gd name="connsiteY10" fmla="*/ 1871663 h 2252663"/>
                <a:gd name="connsiteX11" fmla="*/ 123825 w 242712"/>
                <a:gd name="connsiteY11" fmla="*/ 1866900 h 2252663"/>
                <a:gd name="connsiteX12" fmla="*/ 133350 w 242712"/>
                <a:gd name="connsiteY12" fmla="*/ 1852613 h 2252663"/>
                <a:gd name="connsiteX13" fmla="*/ 147638 w 242712"/>
                <a:gd name="connsiteY13" fmla="*/ 1843088 h 2252663"/>
                <a:gd name="connsiteX14" fmla="*/ 157163 w 242712"/>
                <a:gd name="connsiteY14" fmla="*/ 1828800 h 2252663"/>
                <a:gd name="connsiteX15" fmla="*/ 180975 w 242712"/>
                <a:gd name="connsiteY15" fmla="*/ 1804988 h 2252663"/>
                <a:gd name="connsiteX16" fmla="*/ 176213 w 242712"/>
                <a:gd name="connsiteY16" fmla="*/ 1752600 h 2252663"/>
                <a:gd name="connsiteX17" fmla="*/ 161925 w 242712"/>
                <a:gd name="connsiteY17" fmla="*/ 1743075 h 2252663"/>
                <a:gd name="connsiteX18" fmla="*/ 138113 w 242712"/>
                <a:gd name="connsiteY18" fmla="*/ 1719263 h 2252663"/>
                <a:gd name="connsiteX19" fmla="*/ 119063 w 242712"/>
                <a:gd name="connsiteY19" fmla="*/ 1662113 h 2252663"/>
                <a:gd name="connsiteX20" fmla="*/ 104775 w 242712"/>
                <a:gd name="connsiteY20" fmla="*/ 1643063 h 2252663"/>
                <a:gd name="connsiteX21" fmla="*/ 76200 w 242712"/>
                <a:gd name="connsiteY21" fmla="*/ 1600200 h 2252663"/>
                <a:gd name="connsiteX22" fmla="*/ 66675 w 242712"/>
                <a:gd name="connsiteY22" fmla="*/ 1585913 h 2252663"/>
                <a:gd name="connsiteX23" fmla="*/ 57150 w 242712"/>
                <a:gd name="connsiteY23" fmla="*/ 1557338 h 2252663"/>
                <a:gd name="connsiteX24" fmla="*/ 38100 w 242712"/>
                <a:gd name="connsiteY24" fmla="*/ 1528763 h 2252663"/>
                <a:gd name="connsiteX25" fmla="*/ 42863 w 242712"/>
                <a:gd name="connsiteY25" fmla="*/ 1500188 h 2252663"/>
                <a:gd name="connsiteX26" fmla="*/ 104775 w 242712"/>
                <a:gd name="connsiteY26" fmla="*/ 1481138 h 2252663"/>
                <a:gd name="connsiteX27" fmla="*/ 104775 w 242712"/>
                <a:gd name="connsiteY27" fmla="*/ 1452563 h 2252663"/>
                <a:gd name="connsiteX28" fmla="*/ 100013 w 242712"/>
                <a:gd name="connsiteY28" fmla="*/ 1400175 h 2252663"/>
                <a:gd name="connsiteX29" fmla="*/ 90488 w 242712"/>
                <a:gd name="connsiteY29" fmla="*/ 1371600 h 2252663"/>
                <a:gd name="connsiteX30" fmla="*/ 95250 w 242712"/>
                <a:gd name="connsiteY30" fmla="*/ 1290638 h 2252663"/>
                <a:gd name="connsiteX31" fmla="*/ 109538 w 242712"/>
                <a:gd name="connsiteY31" fmla="*/ 1243013 h 2252663"/>
                <a:gd name="connsiteX32" fmla="*/ 114300 w 242712"/>
                <a:gd name="connsiteY32" fmla="*/ 1228725 h 2252663"/>
                <a:gd name="connsiteX33" fmla="*/ 138113 w 242712"/>
                <a:gd name="connsiteY33" fmla="*/ 1190625 h 2252663"/>
                <a:gd name="connsiteX34" fmla="*/ 138113 w 242712"/>
                <a:gd name="connsiteY34" fmla="*/ 1100138 h 2252663"/>
                <a:gd name="connsiteX35" fmla="*/ 142875 w 242712"/>
                <a:gd name="connsiteY35" fmla="*/ 1052513 h 2252663"/>
                <a:gd name="connsiteX36" fmla="*/ 138113 w 242712"/>
                <a:gd name="connsiteY36" fmla="*/ 933450 h 2252663"/>
                <a:gd name="connsiteX37" fmla="*/ 128588 w 242712"/>
                <a:gd name="connsiteY37" fmla="*/ 919163 h 2252663"/>
                <a:gd name="connsiteX38" fmla="*/ 123825 w 242712"/>
                <a:gd name="connsiteY38" fmla="*/ 904875 h 2252663"/>
                <a:gd name="connsiteX39" fmla="*/ 114300 w 242712"/>
                <a:gd name="connsiteY39" fmla="*/ 871538 h 2252663"/>
                <a:gd name="connsiteX40" fmla="*/ 104775 w 242712"/>
                <a:gd name="connsiteY40" fmla="*/ 857250 h 2252663"/>
                <a:gd name="connsiteX41" fmla="*/ 90488 w 242712"/>
                <a:gd name="connsiteY41" fmla="*/ 823913 h 2252663"/>
                <a:gd name="connsiteX42" fmla="*/ 71438 w 242712"/>
                <a:gd name="connsiteY42" fmla="*/ 795338 h 2252663"/>
                <a:gd name="connsiteX43" fmla="*/ 61913 w 242712"/>
                <a:gd name="connsiteY43" fmla="*/ 781050 h 2252663"/>
                <a:gd name="connsiteX44" fmla="*/ 71438 w 242712"/>
                <a:gd name="connsiteY44" fmla="*/ 766763 h 2252663"/>
                <a:gd name="connsiteX45" fmla="*/ 85725 w 242712"/>
                <a:gd name="connsiteY45" fmla="*/ 723900 h 2252663"/>
                <a:gd name="connsiteX46" fmla="*/ 104775 w 242712"/>
                <a:gd name="connsiteY46" fmla="*/ 695325 h 2252663"/>
                <a:gd name="connsiteX47" fmla="*/ 133350 w 242712"/>
                <a:gd name="connsiteY47" fmla="*/ 676275 h 2252663"/>
                <a:gd name="connsiteX48" fmla="*/ 142875 w 242712"/>
                <a:gd name="connsiteY48" fmla="*/ 661988 h 2252663"/>
                <a:gd name="connsiteX49" fmla="*/ 152400 w 242712"/>
                <a:gd name="connsiteY49" fmla="*/ 633413 h 2252663"/>
                <a:gd name="connsiteX50" fmla="*/ 157163 w 242712"/>
                <a:gd name="connsiteY50" fmla="*/ 619125 h 2252663"/>
                <a:gd name="connsiteX51" fmla="*/ 161925 w 242712"/>
                <a:gd name="connsiteY51" fmla="*/ 604838 h 2252663"/>
                <a:gd name="connsiteX52" fmla="*/ 166688 w 242712"/>
                <a:gd name="connsiteY52" fmla="*/ 590550 h 2252663"/>
                <a:gd name="connsiteX53" fmla="*/ 176213 w 242712"/>
                <a:gd name="connsiteY53" fmla="*/ 523875 h 2252663"/>
                <a:gd name="connsiteX54" fmla="*/ 180975 w 242712"/>
                <a:gd name="connsiteY54" fmla="*/ 509588 h 2252663"/>
                <a:gd name="connsiteX55" fmla="*/ 200025 w 242712"/>
                <a:gd name="connsiteY55" fmla="*/ 481013 h 2252663"/>
                <a:gd name="connsiteX56" fmla="*/ 204788 w 242712"/>
                <a:gd name="connsiteY56" fmla="*/ 433388 h 2252663"/>
                <a:gd name="connsiteX57" fmla="*/ 209550 w 242712"/>
                <a:gd name="connsiteY57" fmla="*/ 419100 h 2252663"/>
                <a:gd name="connsiteX58" fmla="*/ 214313 w 242712"/>
                <a:gd name="connsiteY58" fmla="*/ 395288 h 2252663"/>
                <a:gd name="connsiteX59" fmla="*/ 219075 w 242712"/>
                <a:gd name="connsiteY59" fmla="*/ 381000 h 2252663"/>
                <a:gd name="connsiteX60" fmla="*/ 228600 w 242712"/>
                <a:gd name="connsiteY60" fmla="*/ 338138 h 2252663"/>
                <a:gd name="connsiteX61" fmla="*/ 233363 w 242712"/>
                <a:gd name="connsiteY61" fmla="*/ 257175 h 2252663"/>
                <a:gd name="connsiteX62" fmla="*/ 233363 w 242712"/>
                <a:gd name="connsiteY62" fmla="*/ 147638 h 2252663"/>
                <a:gd name="connsiteX63" fmla="*/ 228600 w 242712"/>
                <a:gd name="connsiteY63" fmla="*/ 133350 h 2252663"/>
                <a:gd name="connsiteX64" fmla="*/ 214313 w 242712"/>
                <a:gd name="connsiteY64" fmla="*/ 128588 h 2252663"/>
                <a:gd name="connsiteX65" fmla="*/ 195263 w 242712"/>
                <a:gd name="connsiteY65" fmla="*/ 95250 h 2252663"/>
                <a:gd name="connsiteX66" fmla="*/ 180975 w 242712"/>
                <a:gd name="connsiteY66" fmla="*/ 28575 h 2252663"/>
                <a:gd name="connsiteX67" fmla="*/ 176213 w 242712"/>
                <a:gd name="connsiteY67" fmla="*/ 14288 h 2252663"/>
                <a:gd name="connsiteX68" fmla="*/ 166688 w 242712"/>
                <a:gd name="connsiteY68" fmla="*/ 0 h 2252663"/>
                <a:gd name="connsiteX0" fmla="*/ 14288 w 242712"/>
                <a:gd name="connsiteY0" fmla="*/ 2238375 h 2238375"/>
                <a:gd name="connsiteX1" fmla="*/ 9525 w 242712"/>
                <a:gd name="connsiteY1" fmla="*/ 2157412 h 2238375"/>
                <a:gd name="connsiteX2" fmla="*/ 0 w 242712"/>
                <a:gd name="connsiteY2" fmla="*/ 2128837 h 2238375"/>
                <a:gd name="connsiteX3" fmla="*/ 4763 w 242712"/>
                <a:gd name="connsiteY3" fmla="*/ 1985962 h 2238375"/>
                <a:gd name="connsiteX4" fmla="*/ 19050 w 242712"/>
                <a:gd name="connsiteY4" fmla="*/ 1957387 h 2238375"/>
                <a:gd name="connsiteX5" fmla="*/ 33338 w 242712"/>
                <a:gd name="connsiteY5" fmla="*/ 1947862 h 2238375"/>
                <a:gd name="connsiteX6" fmla="*/ 38100 w 242712"/>
                <a:gd name="connsiteY6" fmla="*/ 1933575 h 2238375"/>
                <a:gd name="connsiteX7" fmla="*/ 52388 w 242712"/>
                <a:gd name="connsiteY7" fmla="*/ 1924050 h 2238375"/>
                <a:gd name="connsiteX8" fmla="*/ 61913 w 242712"/>
                <a:gd name="connsiteY8" fmla="*/ 1909762 h 2238375"/>
                <a:gd name="connsiteX9" fmla="*/ 66675 w 242712"/>
                <a:gd name="connsiteY9" fmla="*/ 1871662 h 2238375"/>
                <a:gd name="connsiteX10" fmla="*/ 109538 w 242712"/>
                <a:gd name="connsiteY10" fmla="*/ 1857375 h 2238375"/>
                <a:gd name="connsiteX11" fmla="*/ 123825 w 242712"/>
                <a:gd name="connsiteY11" fmla="*/ 1852612 h 2238375"/>
                <a:gd name="connsiteX12" fmla="*/ 133350 w 242712"/>
                <a:gd name="connsiteY12" fmla="*/ 1838325 h 2238375"/>
                <a:gd name="connsiteX13" fmla="*/ 147638 w 242712"/>
                <a:gd name="connsiteY13" fmla="*/ 1828800 h 2238375"/>
                <a:gd name="connsiteX14" fmla="*/ 157163 w 242712"/>
                <a:gd name="connsiteY14" fmla="*/ 1814512 h 2238375"/>
                <a:gd name="connsiteX15" fmla="*/ 180975 w 242712"/>
                <a:gd name="connsiteY15" fmla="*/ 1790700 h 2238375"/>
                <a:gd name="connsiteX16" fmla="*/ 176213 w 242712"/>
                <a:gd name="connsiteY16" fmla="*/ 1738312 h 2238375"/>
                <a:gd name="connsiteX17" fmla="*/ 161925 w 242712"/>
                <a:gd name="connsiteY17" fmla="*/ 1728787 h 2238375"/>
                <a:gd name="connsiteX18" fmla="*/ 138113 w 242712"/>
                <a:gd name="connsiteY18" fmla="*/ 1704975 h 2238375"/>
                <a:gd name="connsiteX19" fmla="*/ 119063 w 242712"/>
                <a:gd name="connsiteY19" fmla="*/ 1647825 h 2238375"/>
                <a:gd name="connsiteX20" fmla="*/ 104775 w 242712"/>
                <a:gd name="connsiteY20" fmla="*/ 1628775 h 2238375"/>
                <a:gd name="connsiteX21" fmla="*/ 76200 w 242712"/>
                <a:gd name="connsiteY21" fmla="*/ 1585912 h 2238375"/>
                <a:gd name="connsiteX22" fmla="*/ 66675 w 242712"/>
                <a:gd name="connsiteY22" fmla="*/ 1571625 h 2238375"/>
                <a:gd name="connsiteX23" fmla="*/ 57150 w 242712"/>
                <a:gd name="connsiteY23" fmla="*/ 1543050 h 2238375"/>
                <a:gd name="connsiteX24" fmla="*/ 38100 w 242712"/>
                <a:gd name="connsiteY24" fmla="*/ 1514475 h 2238375"/>
                <a:gd name="connsiteX25" fmla="*/ 42863 w 242712"/>
                <a:gd name="connsiteY25" fmla="*/ 1485900 h 2238375"/>
                <a:gd name="connsiteX26" fmla="*/ 104775 w 242712"/>
                <a:gd name="connsiteY26" fmla="*/ 1466850 h 2238375"/>
                <a:gd name="connsiteX27" fmla="*/ 104775 w 242712"/>
                <a:gd name="connsiteY27" fmla="*/ 1438275 h 2238375"/>
                <a:gd name="connsiteX28" fmla="*/ 100013 w 242712"/>
                <a:gd name="connsiteY28" fmla="*/ 1385887 h 2238375"/>
                <a:gd name="connsiteX29" fmla="*/ 90488 w 242712"/>
                <a:gd name="connsiteY29" fmla="*/ 1357312 h 2238375"/>
                <a:gd name="connsiteX30" fmla="*/ 95250 w 242712"/>
                <a:gd name="connsiteY30" fmla="*/ 1276350 h 2238375"/>
                <a:gd name="connsiteX31" fmla="*/ 109538 w 242712"/>
                <a:gd name="connsiteY31" fmla="*/ 1228725 h 2238375"/>
                <a:gd name="connsiteX32" fmla="*/ 114300 w 242712"/>
                <a:gd name="connsiteY32" fmla="*/ 1214437 h 2238375"/>
                <a:gd name="connsiteX33" fmla="*/ 138113 w 242712"/>
                <a:gd name="connsiteY33" fmla="*/ 1176337 h 2238375"/>
                <a:gd name="connsiteX34" fmla="*/ 138113 w 242712"/>
                <a:gd name="connsiteY34" fmla="*/ 1085850 h 2238375"/>
                <a:gd name="connsiteX35" fmla="*/ 142875 w 242712"/>
                <a:gd name="connsiteY35" fmla="*/ 1038225 h 2238375"/>
                <a:gd name="connsiteX36" fmla="*/ 138113 w 242712"/>
                <a:gd name="connsiteY36" fmla="*/ 919162 h 2238375"/>
                <a:gd name="connsiteX37" fmla="*/ 128588 w 242712"/>
                <a:gd name="connsiteY37" fmla="*/ 904875 h 2238375"/>
                <a:gd name="connsiteX38" fmla="*/ 123825 w 242712"/>
                <a:gd name="connsiteY38" fmla="*/ 890587 h 2238375"/>
                <a:gd name="connsiteX39" fmla="*/ 114300 w 242712"/>
                <a:gd name="connsiteY39" fmla="*/ 857250 h 2238375"/>
                <a:gd name="connsiteX40" fmla="*/ 104775 w 242712"/>
                <a:gd name="connsiteY40" fmla="*/ 842962 h 2238375"/>
                <a:gd name="connsiteX41" fmla="*/ 90488 w 242712"/>
                <a:gd name="connsiteY41" fmla="*/ 809625 h 2238375"/>
                <a:gd name="connsiteX42" fmla="*/ 71438 w 242712"/>
                <a:gd name="connsiteY42" fmla="*/ 781050 h 2238375"/>
                <a:gd name="connsiteX43" fmla="*/ 61913 w 242712"/>
                <a:gd name="connsiteY43" fmla="*/ 766762 h 2238375"/>
                <a:gd name="connsiteX44" fmla="*/ 71438 w 242712"/>
                <a:gd name="connsiteY44" fmla="*/ 752475 h 2238375"/>
                <a:gd name="connsiteX45" fmla="*/ 85725 w 242712"/>
                <a:gd name="connsiteY45" fmla="*/ 709612 h 2238375"/>
                <a:gd name="connsiteX46" fmla="*/ 104775 w 242712"/>
                <a:gd name="connsiteY46" fmla="*/ 681037 h 2238375"/>
                <a:gd name="connsiteX47" fmla="*/ 133350 w 242712"/>
                <a:gd name="connsiteY47" fmla="*/ 661987 h 2238375"/>
                <a:gd name="connsiteX48" fmla="*/ 142875 w 242712"/>
                <a:gd name="connsiteY48" fmla="*/ 647700 h 2238375"/>
                <a:gd name="connsiteX49" fmla="*/ 152400 w 242712"/>
                <a:gd name="connsiteY49" fmla="*/ 619125 h 2238375"/>
                <a:gd name="connsiteX50" fmla="*/ 157163 w 242712"/>
                <a:gd name="connsiteY50" fmla="*/ 604837 h 2238375"/>
                <a:gd name="connsiteX51" fmla="*/ 161925 w 242712"/>
                <a:gd name="connsiteY51" fmla="*/ 590550 h 2238375"/>
                <a:gd name="connsiteX52" fmla="*/ 166688 w 242712"/>
                <a:gd name="connsiteY52" fmla="*/ 576262 h 2238375"/>
                <a:gd name="connsiteX53" fmla="*/ 176213 w 242712"/>
                <a:gd name="connsiteY53" fmla="*/ 509587 h 2238375"/>
                <a:gd name="connsiteX54" fmla="*/ 180975 w 242712"/>
                <a:gd name="connsiteY54" fmla="*/ 495300 h 2238375"/>
                <a:gd name="connsiteX55" fmla="*/ 200025 w 242712"/>
                <a:gd name="connsiteY55" fmla="*/ 466725 h 2238375"/>
                <a:gd name="connsiteX56" fmla="*/ 204788 w 242712"/>
                <a:gd name="connsiteY56" fmla="*/ 419100 h 2238375"/>
                <a:gd name="connsiteX57" fmla="*/ 209550 w 242712"/>
                <a:gd name="connsiteY57" fmla="*/ 404812 h 2238375"/>
                <a:gd name="connsiteX58" fmla="*/ 214313 w 242712"/>
                <a:gd name="connsiteY58" fmla="*/ 381000 h 2238375"/>
                <a:gd name="connsiteX59" fmla="*/ 219075 w 242712"/>
                <a:gd name="connsiteY59" fmla="*/ 366712 h 2238375"/>
                <a:gd name="connsiteX60" fmla="*/ 228600 w 242712"/>
                <a:gd name="connsiteY60" fmla="*/ 323850 h 2238375"/>
                <a:gd name="connsiteX61" fmla="*/ 233363 w 242712"/>
                <a:gd name="connsiteY61" fmla="*/ 242887 h 2238375"/>
                <a:gd name="connsiteX62" fmla="*/ 233363 w 242712"/>
                <a:gd name="connsiteY62" fmla="*/ 133350 h 2238375"/>
                <a:gd name="connsiteX63" fmla="*/ 228600 w 242712"/>
                <a:gd name="connsiteY63" fmla="*/ 119062 h 2238375"/>
                <a:gd name="connsiteX64" fmla="*/ 214313 w 242712"/>
                <a:gd name="connsiteY64" fmla="*/ 114300 h 2238375"/>
                <a:gd name="connsiteX65" fmla="*/ 195263 w 242712"/>
                <a:gd name="connsiteY65" fmla="*/ 80962 h 2238375"/>
                <a:gd name="connsiteX66" fmla="*/ 180975 w 242712"/>
                <a:gd name="connsiteY66" fmla="*/ 14287 h 2238375"/>
                <a:gd name="connsiteX67" fmla="*/ 176213 w 242712"/>
                <a:gd name="connsiteY67" fmla="*/ 0 h 2238375"/>
                <a:gd name="connsiteX0" fmla="*/ 14288 w 242712"/>
                <a:gd name="connsiteY0" fmla="*/ 2224088 h 2224088"/>
                <a:gd name="connsiteX1" fmla="*/ 9525 w 242712"/>
                <a:gd name="connsiteY1" fmla="*/ 2143125 h 2224088"/>
                <a:gd name="connsiteX2" fmla="*/ 0 w 242712"/>
                <a:gd name="connsiteY2" fmla="*/ 2114550 h 2224088"/>
                <a:gd name="connsiteX3" fmla="*/ 4763 w 242712"/>
                <a:gd name="connsiteY3" fmla="*/ 1971675 h 2224088"/>
                <a:gd name="connsiteX4" fmla="*/ 19050 w 242712"/>
                <a:gd name="connsiteY4" fmla="*/ 1943100 h 2224088"/>
                <a:gd name="connsiteX5" fmla="*/ 33338 w 242712"/>
                <a:gd name="connsiteY5" fmla="*/ 1933575 h 2224088"/>
                <a:gd name="connsiteX6" fmla="*/ 38100 w 242712"/>
                <a:gd name="connsiteY6" fmla="*/ 1919288 h 2224088"/>
                <a:gd name="connsiteX7" fmla="*/ 52388 w 242712"/>
                <a:gd name="connsiteY7" fmla="*/ 1909763 h 2224088"/>
                <a:gd name="connsiteX8" fmla="*/ 61913 w 242712"/>
                <a:gd name="connsiteY8" fmla="*/ 1895475 h 2224088"/>
                <a:gd name="connsiteX9" fmla="*/ 66675 w 242712"/>
                <a:gd name="connsiteY9" fmla="*/ 1857375 h 2224088"/>
                <a:gd name="connsiteX10" fmla="*/ 109538 w 242712"/>
                <a:gd name="connsiteY10" fmla="*/ 1843088 h 2224088"/>
                <a:gd name="connsiteX11" fmla="*/ 123825 w 242712"/>
                <a:gd name="connsiteY11" fmla="*/ 1838325 h 2224088"/>
                <a:gd name="connsiteX12" fmla="*/ 133350 w 242712"/>
                <a:gd name="connsiteY12" fmla="*/ 1824038 h 2224088"/>
                <a:gd name="connsiteX13" fmla="*/ 147638 w 242712"/>
                <a:gd name="connsiteY13" fmla="*/ 1814513 h 2224088"/>
                <a:gd name="connsiteX14" fmla="*/ 157163 w 242712"/>
                <a:gd name="connsiteY14" fmla="*/ 1800225 h 2224088"/>
                <a:gd name="connsiteX15" fmla="*/ 180975 w 242712"/>
                <a:gd name="connsiteY15" fmla="*/ 1776413 h 2224088"/>
                <a:gd name="connsiteX16" fmla="*/ 176213 w 242712"/>
                <a:gd name="connsiteY16" fmla="*/ 1724025 h 2224088"/>
                <a:gd name="connsiteX17" fmla="*/ 161925 w 242712"/>
                <a:gd name="connsiteY17" fmla="*/ 1714500 h 2224088"/>
                <a:gd name="connsiteX18" fmla="*/ 138113 w 242712"/>
                <a:gd name="connsiteY18" fmla="*/ 1690688 h 2224088"/>
                <a:gd name="connsiteX19" fmla="*/ 119063 w 242712"/>
                <a:gd name="connsiteY19" fmla="*/ 1633538 h 2224088"/>
                <a:gd name="connsiteX20" fmla="*/ 104775 w 242712"/>
                <a:gd name="connsiteY20" fmla="*/ 1614488 h 2224088"/>
                <a:gd name="connsiteX21" fmla="*/ 76200 w 242712"/>
                <a:gd name="connsiteY21" fmla="*/ 1571625 h 2224088"/>
                <a:gd name="connsiteX22" fmla="*/ 66675 w 242712"/>
                <a:gd name="connsiteY22" fmla="*/ 1557338 h 2224088"/>
                <a:gd name="connsiteX23" fmla="*/ 57150 w 242712"/>
                <a:gd name="connsiteY23" fmla="*/ 1528763 h 2224088"/>
                <a:gd name="connsiteX24" fmla="*/ 38100 w 242712"/>
                <a:gd name="connsiteY24" fmla="*/ 1500188 h 2224088"/>
                <a:gd name="connsiteX25" fmla="*/ 42863 w 242712"/>
                <a:gd name="connsiteY25" fmla="*/ 1471613 h 2224088"/>
                <a:gd name="connsiteX26" fmla="*/ 104775 w 242712"/>
                <a:gd name="connsiteY26" fmla="*/ 1452563 h 2224088"/>
                <a:gd name="connsiteX27" fmla="*/ 104775 w 242712"/>
                <a:gd name="connsiteY27" fmla="*/ 1423988 h 2224088"/>
                <a:gd name="connsiteX28" fmla="*/ 100013 w 242712"/>
                <a:gd name="connsiteY28" fmla="*/ 1371600 h 2224088"/>
                <a:gd name="connsiteX29" fmla="*/ 90488 w 242712"/>
                <a:gd name="connsiteY29" fmla="*/ 1343025 h 2224088"/>
                <a:gd name="connsiteX30" fmla="*/ 95250 w 242712"/>
                <a:gd name="connsiteY30" fmla="*/ 1262063 h 2224088"/>
                <a:gd name="connsiteX31" fmla="*/ 109538 w 242712"/>
                <a:gd name="connsiteY31" fmla="*/ 1214438 h 2224088"/>
                <a:gd name="connsiteX32" fmla="*/ 114300 w 242712"/>
                <a:gd name="connsiteY32" fmla="*/ 1200150 h 2224088"/>
                <a:gd name="connsiteX33" fmla="*/ 138113 w 242712"/>
                <a:gd name="connsiteY33" fmla="*/ 1162050 h 2224088"/>
                <a:gd name="connsiteX34" fmla="*/ 138113 w 242712"/>
                <a:gd name="connsiteY34" fmla="*/ 1071563 h 2224088"/>
                <a:gd name="connsiteX35" fmla="*/ 142875 w 242712"/>
                <a:gd name="connsiteY35" fmla="*/ 1023938 h 2224088"/>
                <a:gd name="connsiteX36" fmla="*/ 138113 w 242712"/>
                <a:gd name="connsiteY36" fmla="*/ 904875 h 2224088"/>
                <a:gd name="connsiteX37" fmla="*/ 128588 w 242712"/>
                <a:gd name="connsiteY37" fmla="*/ 890588 h 2224088"/>
                <a:gd name="connsiteX38" fmla="*/ 123825 w 242712"/>
                <a:gd name="connsiteY38" fmla="*/ 876300 h 2224088"/>
                <a:gd name="connsiteX39" fmla="*/ 114300 w 242712"/>
                <a:gd name="connsiteY39" fmla="*/ 842963 h 2224088"/>
                <a:gd name="connsiteX40" fmla="*/ 104775 w 242712"/>
                <a:gd name="connsiteY40" fmla="*/ 828675 h 2224088"/>
                <a:gd name="connsiteX41" fmla="*/ 90488 w 242712"/>
                <a:gd name="connsiteY41" fmla="*/ 795338 h 2224088"/>
                <a:gd name="connsiteX42" fmla="*/ 71438 w 242712"/>
                <a:gd name="connsiteY42" fmla="*/ 766763 h 2224088"/>
                <a:gd name="connsiteX43" fmla="*/ 61913 w 242712"/>
                <a:gd name="connsiteY43" fmla="*/ 752475 h 2224088"/>
                <a:gd name="connsiteX44" fmla="*/ 71438 w 242712"/>
                <a:gd name="connsiteY44" fmla="*/ 738188 h 2224088"/>
                <a:gd name="connsiteX45" fmla="*/ 85725 w 242712"/>
                <a:gd name="connsiteY45" fmla="*/ 695325 h 2224088"/>
                <a:gd name="connsiteX46" fmla="*/ 104775 w 242712"/>
                <a:gd name="connsiteY46" fmla="*/ 666750 h 2224088"/>
                <a:gd name="connsiteX47" fmla="*/ 133350 w 242712"/>
                <a:gd name="connsiteY47" fmla="*/ 647700 h 2224088"/>
                <a:gd name="connsiteX48" fmla="*/ 142875 w 242712"/>
                <a:gd name="connsiteY48" fmla="*/ 633413 h 2224088"/>
                <a:gd name="connsiteX49" fmla="*/ 152400 w 242712"/>
                <a:gd name="connsiteY49" fmla="*/ 604838 h 2224088"/>
                <a:gd name="connsiteX50" fmla="*/ 157163 w 242712"/>
                <a:gd name="connsiteY50" fmla="*/ 590550 h 2224088"/>
                <a:gd name="connsiteX51" fmla="*/ 161925 w 242712"/>
                <a:gd name="connsiteY51" fmla="*/ 576263 h 2224088"/>
                <a:gd name="connsiteX52" fmla="*/ 166688 w 242712"/>
                <a:gd name="connsiteY52" fmla="*/ 561975 h 2224088"/>
                <a:gd name="connsiteX53" fmla="*/ 176213 w 242712"/>
                <a:gd name="connsiteY53" fmla="*/ 495300 h 2224088"/>
                <a:gd name="connsiteX54" fmla="*/ 180975 w 242712"/>
                <a:gd name="connsiteY54" fmla="*/ 481013 h 2224088"/>
                <a:gd name="connsiteX55" fmla="*/ 200025 w 242712"/>
                <a:gd name="connsiteY55" fmla="*/ 452438 h 2224088"/>
                <a:gd name="connsiteX56" fmla="*/ 204788 w 242712"/>
                <a:gd name="connsiteY56" fmla="*/ 404813 h 2224088"/>
                <a:gd name="connsiteX57" fmla="*/ 209550 w 242712"/>
                <a:gd name="connsiteY57" fmla="*/ 390525 h 2224088"/>
                <a:gd name="connsiteX58" fmla="*/ 214313 w 242712"/>
                <a:gd name="connsiteY58" fmla="*/ 366713 h 2224088"/>
                <a:gd name="connsiteX59" fmla="*/ 219075 w 242712"/>
                <a:gd name="connsiteY59" fmla="*/ 352425 h 2224088"/>
                <a:gd name="connsiteX60" fmla="*/ 228600 w 242712"/>
                <a:gd name="connsiteY60" fmla="*/ 309563 h 2224088"/>
                <a:gd name="connsiteX61" fmla="*/ 233363 w 242712"/>
                <a:gd name="connsiteY61" fmla="*/ 228600 h 2224088"/>
                <a:gd name="connsiteX62" fmla="*/ 233363 w 242712"/>
                <a:gd name="connsiteY62" fmla="*/ 119063 h 2224088"/>
                <a:gd name="connsiteX63" fmla="*/ 228600 w 242712"/>
                <a:gd name="connsiteY63" fmla="*/ 104775 h 2224088"/>
                <a:gd name="connsiteX64" fmla="*/ 214313 w 242712"/>
                <a:gd name="connsiteY64" fmla="*/ 100013 h 2224088"/>
                <a:gd name="connsiteX65" fmla="*/ 195263 w 242712"/>
                <a:gd name="connsiteY65" fmla="*/ 66675 h 2224088"/>
                <a:gd name="connsiteX66" fmla="*/ 180975 w 242712"/>
                <a:gd name="connsiteY66" fmla="*/ 0 h 2224088"/>
                <a:gd name="connsiteX0" fmla="*/ 14288 w 242712"/>
                <a:gd name="connsiteY0" fmla="*/ 2157413 h 2157413"/>
                <a:gd name="connsiteX1" fmla="*/ 9525 w 242712"/>
                <a:gd name="connsiteY1" fmla="*/ 2076450 h 2157413"/>
                <a:gd name="connsiteX2" fmla="*/ 0 w 242712"/>
                <a:gd name="connsiteY2" fmla="*/ 2047875 h 2157413"/>
                <a:gd name="connsiteX3" fmla="*/ 4763 w 242712"/>
                <a:gd name="connsiteY3" fmla="*/ 1905000 h 2157413"/>
                <a:gd name="connsiteX4" fmla="*/ 19050 w 242712"/>
                <a:gd name="connsiteY4" fmla="*/ 1876425 h 2157413"/>
                <a:gd name="connsiteX5" fmla="*/ 33338 w 242712"/>
                <a:gd name="connsiteY5" fmla="*/ 1866900 h 2157413"/>
                <a:gd name="connsiteX6" fmla="*/ 38100 w 242712"/>
                <a:gd name="connsiteY6" fmla="*/ 1852613 h 2157413"/>
                <a:gd name="connsiteX7" fmla="*/ 52388 w 242712"/>
                <a:gd name="connsiteY7" fmla="*/ 1843088 h 2157413"/>
                <a:gd name="connsiteX8" fmla="*/ 61913 w 242712"/>
                <a:gd name="connsiteY8" fmla="*/ 1828800 h 2157413"/>
                <a:gd name="connsiteX9" fmla="*/ 66675 w 242712"/>
                <a:gd name="connsiteY9" fmla="*/ 1790700 h 2157413"/>
                <a:gd name="connsiteX10" fmla="*/ 109538 w 242712"/>
                <a:gd name="connsiteY10" fmla="*/ 1776413 h 2157413"/>
                <a:gd name="connsiteX11" fmla="*/ 123825 w 242712"/>
                <a:gd name="connsiteY11" fmla="*/ 1771650 h 2157413"/>
                <a:gd name="connsiteX12" fmla="*/ 133350 w 242712"/>
                <a:gd name="connsiteY12" fmla="*/ 1757363 h 2157413"/>
                <a:gd name="connsiteX13" fmla="*/ 147638 w 242712"/>
                <a:gd name="connsiteY13" fmla="*/ 1747838 h 2157413"/>
                <a:gd name="connsiteX14" fmla="*/ 157163 w 242712"/>
                <a:gd name="connsiteY14" fmla="*/ 1733550 h 2157413"/>
                <a:gd name="connsiteX15" fmla="*/ 180975 w 242712"/>
                <a:gd name="connsiteY15" fmla="*/ 1709738 h 2157413"/>
                <a:gd name="connsiteX16" fmla="*/ 176213 w 242712"/>
                <a:gd name="connsiteY16" fmla="*/ 1657350 h 2157413"/>
                <a:gd name="connsiteX17" fmla="*/ 161925 w 242712"/>
                <a:gd name="connsiteY17" fmla="*/ 1647825 h 2157413"/>
                <a:gd name="connsiteX18" fmla="*/ 138113 w 242712"/>
                <a:gd name="connsiteY18" fmla="*/ 1624013 h 2157413"/>
                <a:gd name="connsiteX19" fmla="*/ 119063 w 242712"/>
                <a:gd name="connsiteY19" fmla="*/ 1566863 h 2157413"/>
                <a:gd name="connsiteX20" fmla="*/ 104775 w 242712"/>
                <a:gd name="connsiteY20" fmla="*/ 1547813 h 2157413"/>
                <a:gd name="connsiteX21" fmla="*/ 76200 w 242712"/>
                <a:gd name="connsiteY21" fmla="*/ 1504950 h 2157413"/>
                <a:gd name="connsiteX22" fmla="*/ 66675 w 242712"/>
                <a:gd name="connsiteY22" fmla="*/ 1490663 h 2157413"/>
                <a:gd name="connsiteX23" fmla="*/ 57150 w 242712"/>
                <a:gd name="connsiteY23" fmla="*/ 1462088 h 2157413"/>
                <a:gd name="connsiteX24" fmla="*/ 38100 w 242712"/>
                <a:gd name="connsiteY24" fmla="*/ 1433513 h 2157413"/>
                <a:gd name="connsiteX25" fmla="*/ 42863 w 242712"/>
                <a:gd name="connsiteY25" fmla="*/ 1404938 h 2157413"/>
                <a:gd name="connsiteX26" fmla="*/ 104775 w 242712"/>
                <a:gd name="connsiteY26" fmla="*/ 1385888 h 2157413"/>
                <a:gd name="connsiteX27" fmla="*/ 104775 w 242712"/>
                <a:gd name="connsiteY27" fmla="*/ 1357313 h 2157413"/>
                <a:gd name="connsiteX28" fmla="*/ 100013 w 242712"/>
                <a:gd name="connsiteY28" fmla="*/ 1304925 h 2157413"/>
                <a:gd name="connsiteX29" fmla="*/ 90488 w 242712"/>
                <a:gd name="connsiteY29" fmla="*/ 1276350 h 2157413"/>
                <a:gd name="connsiteX30" fmla="*/ 95250 w 242712"/>
                <a:gd name="connsiteY30" fmla="*/ 1195388 h 2157413"/>
                <a:gd name="connsiteX31" fmla="*/ 109538 w 242712"/>
                <a:gd name="connsiteY31" fmla="*/ 1147763 h 2157413"/>
                <a:gd name="connsiteX32" fmla="*/ 114300 w 242712"/>
                <a:gd name="connsiteY32" fmla="*/ 1133475 h 2157413"/>
                <a:gd name="connsiteX33" fmla="*/ 138113 w 242712"/>
                <a:gd name="connsiteY33" fmla="*/ 1095375 h 2157413"/>
                <a:gd name="connsiteX34" fmla="*/ 138113 w 242712"/>
                <a:gd name="connsiteY34" fmla="*/ 1004888 h 2157413"/>
                <a:gd name="connsiteX35" fmla="*/ 142875 w 242712"/>
                <a:gd name="connsiteY35" fmla="*/ 957263 h 2157413"/>
                <a:gd name="connsiteX36" fmla="*/ 138113 w 242712"/>
                <a:gd name="connsiteY36" fmla="*/ 838200 h 2157413"/>
                <a:gd name="connsiteX37" fmla="*/ 128588 w 242712"/>
                <a:gd name="connsiteY37" fmla="*/ 823913 h 2157413"/>
                <a:gd name="connsiteX38" fmla="*/ 123825 w 242712"/>
                <a:gd name="connsiteY38" fmla="*/ 809625 h 2157413"/>
                <a:gd name="connsiteX39" fmla="*/ 114300 w 242712"/>
                <a:gd name="connsiteY39" fmla="*/ 776288 h 2157413"/>
                <a:gd name="connsiteX40" fmla="*/ 104775 w 242712"/>
                <a:gd name="connsiteY40" fmla="*/ 762000 h 2157413"/>
                <a:gd name="connsiteX41" fmla="*/ 90488 w 242712"/>
                <a:gd name="connsiteY41" fmla="*/ 728663 h 2157413"/>
                <a:gd name="connsiteX42" fmla="*/ 71438 w 242712"/>
                <a:gd name="connsiteY42" fmla="*/ 700088 h 2157413"/>
                <a:gd name="connsiteX43" fmla="*/ 61913 w 242712"/>
                <a:gd name="connsiteY43" fmla="*/ 685800 h 2157413"/>
                <a:gd name="connsiteX44" fmla="*/ 71438 w 242712"/>
                <a:gd name="connsiteY44" fmla="*/ 671513 h 2157413"/>
                <a:gd name="connsiteX45" fmla="*/ 85725 w 242712"/>
                <a:gd name="connsiteY45" fmla="*/ 628650 h 2157413"/>
                <a:gd name="connsiteX46" fmla="*/ 104775 w 242712"/>
                <a:gd name="connsiteY46" fmla="*/ 600075 h 2157413"/>
                <a:gd name="connsiteX47" fmla="*/ 133350 w 242712"/>
                <a:gd name="connsiteY47" fmla="*/ 581025 h 2157413"/>
                <a:gd name="connsiteX48" fmla="*/ 142875 w 242712"/>
                <a:gd name="connsiteY48" fmla="*/ 566738 h 2157413"/>
                <a:gd name="connsiteX49" fmla="*/ 152400 w 242712"/>
                <a:gd name="connsiteY49" fmla="*/ 538163 h 2157413"/>
                <a:gd name="connsiteX50" fmla="*/ 157163 w 242712"/>
                <a:gd name="connsiteY50" fmla="*/ 523875 h 2157413"/>
                <a:gd name="connsiteX51" fmla="*/ 161925 w 242712"/>
                <a:gd name="connsiteY51" fmla="*/ 509588 h 2157413"/>
                <a:gd name="connsiteX52" fmla="*/ 166688 w 242712"/>
                <a:gd name="connsiteY52" fmla="*/ 495300 h 2157413"/>
                <a:gd name="connsiteX53" fmla="*/ 176213 w 242712"/>
                <a:gd name="connsiteY53" fmla="*/ 428625 h 2157413"/>
                <a:gd name="connsiteX54" fmla="*/ 180975 w 242712"/>
                <a:gd name="connsiteY54" fmla="*/ 414338 h 2157413"/>
                <a:gd name="connsiteX55" fmla="*/ 200025 w 242712"/>
                <a:gd name="connsiteY55" fmla="*/ 385763 h 2157413"/>
                <a:gd name="connsiteX56" fmla="*/ 204788 w 242712"/>
                <a:gd name="connsiteY56" fmla="*/ 338138 h 2157413"/>
                <a:gd name="connsiteX57" fmla="*/ 209550 w 242712"/>
                <a:gd name="connsiteY57" fmla="*/ 323850 h 2157413"/>
                <a:gd name="connsiteX58" fmla="*/ 214313 w 242712"/>
                <a:gd name="connsiteY58" fmla="*/ 300038 h 2157413"/>
                <a:gd name="connsiteX59" fmla="*/ 219075 w 242712"/>
                <a:gd name="connsiteY59" fmla="*/ 285750 h 2157413"/>
                <a:gd name="connsiteX60" fmla="*/ 228600 w 242712"/>
                <a:gd name="connsiteY60" fmla="*/ 242888 h 2157413"/>
                <a:gd name="connsiteX61" fmla="*/ 233363 w 242712"/>
                <a:gd name="connsiteY61" fmla="*/ 161925 h 2157413"/>
                <a:gd name="connsiteX62" fmla="*/ 233363 w 242712"/>
                <a:gd name="connsiteY62" fmla="*/ 52388 h 2157413"/>
                <a:gd name="connsiteX63" fmla="*/ 228600 w 242712"/>
                <a:gd name="connsiteY63" fmla="*/ 38100 h 2157413"/>
                <a:gd name="connsiteX64" fmla="*/ 214313 w 242712"/>
                <a:gd name="connsiteY64" fmla="*/ 33338 h 2157413"/>
                <a:gd name="connsiteX65" fmla="*/ 195263 w 242712"/>
                <a:gd name="connsiteY65" fmla="*/ 0 h 2157413"/>
                <a:gd name="connsiteX0" fmla="*/ 14288 w 242712"/>
                <a:gd name="connsiteY0" fmla="*/ 2124075 h 2124075"/>
                <a:gd name="connsiteX1" fmla="*/ 9525 w 242712"/>
                <a:gd name="connsiteY1" fmla="*/ 2043112 h 2124075"/>
                <a:gd name="connsiteX2" fmla="*/ 0 w 242712"/>
                <a:gd name="connsiteY2" fmla="*/ 2014537 h 2124075"/>
                <a:gd name="connsiteX3" fmla="*/ 4763 w 242712"/>
                <a:gd name="connsiteY3" fmla="*/ 1871662 h 2124075"/>
                <a:gd name="connsiteX4" fmla="*/ 19050 w 242712"/>
                <a:gd name="connsiteY4" fmla="*/ 1843087 h 2124075"/>
                <a:gd name="connsiteX5" fmla="*/ 33338 w 242712"/>
                <a:gd name="connsiteY5" fmla="*/ 1833562 h 2124075"/>
                <a:gd name="connsiteX6" fmla="*/ 38100 w 242712"/>
                <a:gd name="connsiteY6" fmla="*/ 1819275 h 2124075"/>
                <a:gd name="connsiteX7" fmla="*/ 52388 w 242712"/>
                <a:gd name="connsiteY7" fmla="*/ 1809750 h 2124075"/>
                <a:gd name="connsiteX8" fmla="*/ 61913 w 242712"/>
                <a:gd name="connsiteY8" fmla="*/ 1795462 h 2124075"/>
                <a:gd name="connsiteX9" fmla="*/ 66675 w 242712"/>
                <a:gd name="connsiteY9" fmla="*/ 1757362 h 2124075"/>
                <a:gd name="connsiteX10" fmla="*/ 109538 w 242712"/>
                <a:gd name="connsiteY10" fmla="*/ 1743075 h 2124075"/>
                <a:gd name="connsiteX11" fmla="*/ 123825 w 242712"/>
                <a:gd name="connsiteY11" fmla="*/ 1738312 h 2124075"/>
                <a:gd name="connsiteX12" fmla="*/ 133350 w 242712"/>
                <a:gd name="connsiteY12" fmla="*/ 1724025 h 2124075"/>
                <a:gd name="connsiteX13" fmla="*/ 147638 w 242712"/>
                <a:gd name="connsiteY13" fmla="*/ 1714500 h 2124075"/>
                <a:gd name="connsiteX14" fmla="*/ 157163 w 242712"/>
                <a:gd name="connsiteY14" fmla="*/ 1700212 h 2124075"/>
                <a:gd name="connsiteX15" fmla="*/ 180975 w 242712"/>
                <a:gd name="connsiteY15" fmla="*/ 1676400 h 2124075"/>
                <a:gd name="connsiteX16" fmla="*/ 176213 w 242712"/>
                <a:gd name="connsiteY16" fmla="*/ 1624012 h 2124075"/>
                <a:gd name="connsiteX17" fmla="*/ 161925 w 242712"/>
                <a:gd name="connsiteY17" fmla="*/ 1614487 h 2124075"/>
                <a:gd name="connsiteX18" fmla="*/ 138113 w 242712"/>
                <a:gd name="connsiteY18" fmla="*/ 1590675 h 2124075"/>
                <a:gd name="connsiteX19" fmla="*/ 119063 w 242712"/>
                <a:gd name="connsiteY19" fmla="*/ 1533525 h 2124075"/>
                <a:gd name="connsiteX20" fmla="*/ 104775 w 242712"/>
                <a:gd name="connsiteY20" fmla="*/ 1514475 h 2124075"/>
                <a:gd name="connsiteX21" fmla="*/ 76200 w 242712"/>
                <a:gd name="connsiteY21" fmla="*/ 1471612 h 2124075"/>
                <a:gd name="connsiteX22" fmla="*/ 66675 w 242712"/>
                <a:gd name="connsiteY22" fmla="*/ 1457325 h 2124075"/>
                <a:gd name="connsiteX23" fmla="*/ 57150 w 242712"/>
                <a:gd name="connsiteY23" fmla="*/ 1428750 h 2124075"/>
                <a:gd name="connsiteX24" fmla="*/ 38100 w 242712"/>
                <a:gd name="connsiteY24" fmla="*/ 1400175 h 2124075"/>
                <a:gd name="connsiteX25" fmla="*/ 42863 w 242712"/>
                <a:gd name="connsiteY25" fmla="*/ 1371600 h 2124075"/>
                <a:gd name="connsiteX26" fmla="*/ 104775 w 242712"/>
                <a:gd name="connsiteY26" fmla="*/ 1352550 h 2124075"/>
                <a:gd name="connsiteX27" fmla="*/ 104775 w 242712"/>
                <a:gd name="connsiteY27" fmla="*/ 1323975 h 2124075"/>
                <a:gd name="connsiteX28" fmla="*/ 100013 w 242712"/>
                <a:gd name="connsiteY28" fmla="*/ 1271587 h 2124075"/>
                <a:gd name="connsiteX29" fmla="*/ 90488 w 242712"/>
                <a:gd name="connsiteY29" fmla="*/ 1243012 h 2124075"/>
                <a:gd name="connsiteX30" fmla="*/ 95250 w 242712"/>
                <a:gd name="connsiteY30" fmla="*/ 1162050 h 2124075"/>
                <a:gd name="connsiteX31" fmla="*/ 109538 w 242712"/>
                <a:gd name="connsiteY31" fmla="*/ 1114425 h 2124075"/>
                <a:gd name="connsiteX32" fmla="*/ 114300 w 242712"/>
                <a:gd name="connsiteY32" fmla="*/ 1100137 h 2124075"/>
                <a:gd name="connsiteX33" fmla="*/ 138113 w 242712"/>
                <a:gd name="connsiteY33" fmla="*/ 1062037 h 2124075"/>
                <a:gd name="connsiteX34" fmla="*/ 138113 w 242712"/>
                <a:gd name="connsiteY34" fmla="*/ 971550 h 2124075"/>
                <a:gd name="connsiteX35" fmla="*/ 142875 w 242712"/>
                <a:gd name="connsiteY35" fmla="*/ 923925 h 2124075"/>
                <a:gd name="connsiteX36" fmla="*/ 138113 w 242712"/>
                <a:gd name="connsiteY36" fmla="*/ 804862 h 2124075"/>
                <a:gd name="connsiteX37" fmla="*/ 128588 w 242712"/>
                <a:gd name="connsiteY37" fmla="*/ 790575 h 2124075"/>
                <a:gd name="connsiteX38" fmla="*/ 123825 w 242712"/>
                <a:gd name="connsiteY38" fmla="*/ 776287 h 2124075"/>
                <a:gd name="connsiteX39" fmla="*/ 114300 w 242712"/>
                <a:gd name="connsiteY39" fmla="*/ 742950 h 2124075"/>
                <a:gd name="connsiteX40" fmla="*/ 104775 w 242712"/>
                <a:gd name="connsiteY40" fmla="*/ 728662 h 2124075"/>
                <a:gd name="connsiteX41" fmla="*/ 90488 w 242712"/>
                <a:gd name="connsiteY41" fmla="*/ 695325 h 2124075"/>
                <a:gd name="connsiteX42" fmla="*/ 71438 w 242712"/>
                <a:gd name="connsiteY42" fmla="*/ 666750 h 2124075"/>
                <a:gd name="connsiteX43" fmla="*/ 61913 w 242712"/>
                <a:gd name="connsiteY43" fmla="*/ 652462 h 2124075"/>
                <a:gd name="connsiteX44" fmla="*/ 71438 w 242712"/>
                <a:gd name="connsiteY44" fmla="*/ 638175 h 2124075"/>
                <a:gd name="connsiteX45" fmla="*/ 85725 w 242712"/>
                <a:gd name="connsiteY45" fmla="*/ 595312 h 2124075"/>
                <a:gd name="connsiteX46" fmla="*/ 104775 w 242712"/>
                <a:gd name="connsiteY46" fmla="*/ 566737 h 2124075"/>
                <a:gd name="connsiteX47" fmla="*/ 133350 w 242712"/>
                <a:gd name="connsiteY47" fmla="*/ 547687 h 2124075"/>
                <a:gd name="connsiteX48" fmla="*/ 142875 w 242712"/>
                <a:gd name="connsiteY48" fmla="*/ 533400 h 2124075"/>
                <a:gd name="connsiteX49" fmla="*/ 152400 w 242712"/>
                <a:gd name="connsiteY49" fmla="*/ 504825 h 2124075"/>
                <a:gd name="connsiteX50" fmla="*/ 157163 w 242712"/>
                <a:gd name="connsiteY50" fmla="*/ 490537 h 2124075"/>
                <a:gd name="connsiteX51" fmla="*/ 161925 w 242712"/>
                <a:gd name="connsiteY51" fmla="*/ 476250 h 2124075"/>
                <a:gd name="connsiteX52" fmla="*/ 166688 w 242712"/>
                <a:gd name="connsiteY52" fmla="*/ 461962 h 2124075"/>
                <a:gd name="connsiteX53" fmla="*/ 176213 w 242712"/>
                <a:gd name="connsiteY53" fmla="*/ 395287 h 2124075"/>
                <a:gd name="connsiteX54" fmla="*/ 180975 w 242712"/>
                <a:gd name="connsiteY54" fmla="*/ 381000 h 2124075"/>
                <a:gd name="connsiteX55" fmla="*/ 200025 w 242712"/>
                <a:gd name="connsiteY55" fmla="*/ 352425 h 2124075"/>
                <a:gd name="connsiteX56" fmla="*/ 204788 w 242712"/>
                <a:gd name="connsiteY56" fmla="*/ 304800 h 2124075"/>
                <a:gd name="connsiteX57" fmla="*/ 209550 w 242712"/>
                <a:gd name="connsiteY57" fmla="*/ 290512 h 2124075"/>
                <a:gd name="connsiteX58" fmla="*/ 214313 w 242712"/>
                <a:gd name="connsiteY58" fmla="*/ 266700 h 2124075"/>
                <a:gd name="connsiteX59" fmla="*/ 219075 w 242712"/>
                <a:gd name="connsiteY59" fmla="*/ 252412 h 2124075"/>
                <a:gd name="connsiteX60" fmla="*/ 228600 w 242712"/>
                <a:gd name="connsiteY60" fmla="*/ 209550 h 2124075"/>
                <a:gd name="connsiteX61" fmla="*/ 233363 w 242712"/>
                <a:gd name="connsiteY61" fmla="*/ 128587 h 2124075"/>
                <a:gd name="connsiteX62" fmla="*/ 233363 w 242712"/>
                <a:gd name="connsiteY62" fmla="*/ 19050 h 2124075"/>
                <a:gd name="connsiteX63" fmla="*/ 228600 w 242712"/>
                <a:gd name="connsiteY63" fmla="*/ 4762 h 2124075"/>
                <a:gd name="connsiteX64" fmla="*/ 214313 w 242712"/>
                <a:gd name="connsiteY64" fmla="*/ 0 h 2124075"/>
                <a:gd name="connsiteX0" fmla="*/ 14288 w 242712"/>
                <a:gd name="connsiteY0" fmla="*/ 2124075 h 2124075"/>
                <a:gd name="connsiteX1" fmla="*/ 9525 w 242712"/>
                <a:gd name="connsiteY1" fmla="*/ 2043112 h 2124075"/>
                <a:gd name="connsiteX2" fmla="*/ 0 w 242712"/>
                <a:gd name="connsiteY2" fmla="*/ 2014537 h 2124075"/>
                <a:gd name="connsiteX3" fmla="*/ 4763 w 242712"/>
                <a:gd name="connsiteY3" fmla="*/ 1871662 h 2124075"/>
                <a:gd name="connsiteX4" fmla="*/ 19050 w 242712"/>
                <a:gd name="connsiteY4" fmla="*/ 1843087 h 2124075"/>
                <a:gd name="connsiteX5" fmla="*/ 33338 w 242712"/>
                <a:gd name="connsiteY5" fmla="*/ 1833562 h 2124075"/>
                <a:gd name="connsiteX6" fmla="*/ 38100 w 242712"/>
                <a:gd name="connsiteY6" fmla="*/ 1819275 h 2124075"/>
                <a:gd name="connsiteX7" fmla="*/ 52388 w 242712"/>
                <a:gd name="connsiteY7" fmla="*/ 1809750 h 2124075"/>
                <a:gd name="connsiteX8" fmla="*/ 61913 w 242712"/>
                <a:gd name="connsiteY8" fmla="*/ 1795462 h 2124075"/>
                <a:gd name="connsiteX9" fmla="*/ 66675 w 242712"/>
                <a:gd name="connsiteY9" fmla="*/ 1757362 h 2124075"/>
                <a:gd name="connsiteX10" fmla="*/ 109538 w 242712"/>
                <a:gd name="connsiteY10" fmla="*/ 1743075 h 2124075"/>
                <a:gd name="connsiteX11" fmla="*/ 123825 w 242712"/>
                <a:gd name="connsiteY11" fmla="*/ 1738312 h 2124075"/>
                <a:gd name="connsiteX12" fmla="*/ 133350 w 242712"/>
                <a:gd name="connsiteY12" fmla="*/ 1724025 h 2124075"/>
                <a:gd name="connsiteX13" fmla="*/ 147638 w 242712"/>
                <a:gd name="connsiteY13" fmla="*/ 1714500 h 2124075"/>
                <a:gd name="connsiteX14" fmla="*/ 157163 w 242712"/>
                <a:gd name="connsiteY14" fmla="*/ 1700212 h 2124075"/>
                <a:gd name="connsiteX15" fmla="*/ 180975 w 242712"/>
                <a:gd name="connsiteY15" fmla="*/ 1676400 h 2124075"/>
                <a:gd name="connsiteX16" fmla="*/ 176213 w 242712"/>
                <a:gd name="connsiteY16" fmla="*/ 1624012 h 2124075"/>
                <a:gd name="connsiteX17" fmla="*/ 161925 w 242712"/>
                <a:gd name="connsiteY17" fmla="*/ 1614487 h 2124075"/>
                <a:gd name="connsiteX18" fmla="*/ 138113 w 242712"/>
                <a:gd name="connsiteY18" fmla="*/ 1590675 h 2124075"/>
                <a:gd name="connsiteX19" fmla="*/ 119063 w 242712"/>
                <a:gd name="connsiteY19" fmla="*/ 1533525 h 2124075"/>
                <a:gd name="connsiteX20" fmla="*/ 104775 w 242712"/>
                <a:gd name="connsiteY20" fmla="*/ 1514475 h 2124075"/>
                <a:gd name="connsiteX21" fmla="*/ 76200 w 242712"/>
                <a:gd name="connsiteY21" fmla="*/ 1471612 h 2124075"/>
                <a:gd name="connsiteX22" fmla="*/ 66675 w 242712"/>
                <a:gd name="connsiteY22" fmla="*/ 1457325 h 2124075"/>
                <a:gd name="connsiteX23" fmla="*/ 57150 w 242712"/>
                <a:gd name="connsiteY23" fmla="*/ 1428750 h 2124075"/>
                <a:gd name="connsiteX24" fmla="*/ 38100 w 242712"/>
                <a:gd name="connsiteY24" fmla="*/ 1400175 h 2124075"/>
                <a:gd name="connsiteX25" fmla="*/ 42863 w 242712"/>
                <a:gd name="connsiteY25" fmla="*/ 1371600 h 2124075"/>
                <a:gd name="connsiteX26" fmla="*/ 104775 w 242712"/>
                <a:gd name="connsiteY26" fmla="*/ 1352550 h 2124075"/>
                <a:gd name="connsiteX27" fmla="*/ 104775 w 242712"/>
                <a:gd name="connsiteY27" fmla="*/ 1323975 h 2124075"/>
                <a:gd name="connsiteX28" fmla="*/ 100013 w 242712"/>
                <a:gd name="connsiteY28" fmla="*/ 1271587 h 2124075"/>
                <a:gd name="connsiteX29" fmla="*/ 90488 w 242712"/>
                <a:gd name="connsiteY29" fmla="*/ 1243012 h 2124075"/>
                <a:gd name="connsiteX30" fmla="*/ 95250 w 242712"/>
                <a:gd name="connsiteY30" fmla="*/ 1162050 h 2124075"/>
                <a:gd name="connsiteX31" fmla="*/ 109538 w 242712"/>
                <a:gd name="connsiteY31" fmla="*/ 1114425 h 2124075"/>
                <a:gd name="connsiteX32" fmla="*/ 114300 w 242712"/>
                <a:gd name="connsiteY32" fmla="*/ 1100137 h 2124075"/>
                <a:gd name="connsiteX33" fmla="*/ 138113 w 242712"/>
                <a:gd name="connsiteY33" fmla="*/ 1062037 h 2124075"/>
                <a:gd name="connsiteX34" fmla="*/ 138113 w 242712"/>
                <a:gd name="connsiteY34" fmla="*/ 971550 h 2124075"/>
                <a:gd name="connsiteX35" fmla="*/ 142875 w 242712"/>
                <a:gd name="connsiteY35" fmla="*/ 923925 h 2124075"/>
                <a:gd name="connsiteX36" fmla="*/ 138113 w 242712"/>
                <a:gd name="connsiteY36" fmla="*/ 804862 h 2124075"/>
                <a:gd name="connsiteX37" fmla="*/ 128588 w 242712"/>
                <a:gd name="connsiteY37" fmla="*/ 790575 h 2124075"/>
                <a:gd name="connsiteX38" fmla="*/ 123825 w 242712"/>
                <a:gd name="connsiteY38" fmla="*/ 776287 h 2124075"/>
                <a:gd name="connsiteX39" fmla="*/ 114300 w 242712"/>
                <a:gd name="connsiteY39" fmla="*/ 742950 h 2124075"/>
                <a:gd name="connsiteX40" fmla="*/ 104775 w 242712"/>
                <a:gd name="connsiteY40" fmla="*/ 728662 h 2124075"/>
                <a:gd name="connsiteX41" fmla="*/ 90488 w 242712"/>
                <a:gd name="connsiteY41" fmla="*/ 695325 h 2124075"/>
                <a:gd name="connsiteX42" fmla="*/ 71438 w 242712"/>
                <a:gd name="connsiteY42" fmla="*/ 666750 h 2124075"/>
                <a:gd name="connsiteX43" fmla="*/ 61913 w 242712"/>
                <a:gd name="connsiteY43" fmla="*/ 652462 h 2124075"/>
                <a:gd name="connsiteX44" fmla="*/ 71438 w 242712"/>
                <a:gd name="connsiteY44" fmla="*/ 638175 h 2124075"/>
                <a:gd name="connsiteX45" fmla="*/ 85725 w 242712"/>
                <a:gd name="connsiteY45" fmla="*/ 595312 h 2124075"/>
                <a:gd name="connsiteX46" fmla="*/ 104775 w 242712"/>
                <a:gd name="connsiteY46" fmla="*/ 566737 h 2124075"/>
                <a:gd name="connsiteX47" fmla="*/ 133350 w 242712"/>
                <a:gd name="connsiteY47" fmla="*/ 547687 h 2124075"/>
                <a:gd name="connsiteX48" fmla="*/ 142875 w 242712"/>
                <a:gd name="connsiteY48" fmla="*/ 533400 h 2124075"/>
                <a:gd name="connsiteX49" fmla="*/ 152400 w 242712"/>
                <a:gd name="connsiteY49" fmla="*/ 504825 h 2124075"/>
                <a:gd name="connsiteX50" fmla="*/ 157163 w 242712"/>
                <a:gd name="connsiteY50" fmla="*/ 490537 h 2124075"/>
                <a:gd name="connsiteX51" fmla="*/ 161925 w 242712"/>
                <a:gd name="connsiteY51" fmla="*/ 476250 h 2124075"/>
                <a:gd name="connsiteX52" fmla="*/ 166688 w 242712"/>
                <a:gd name="connsiteY52" fmla="*/ 461962 h 2124075"/>
                <a:gd name="connsiteX53" fmla="*/ 176213 w 242712"/>
                <a:gd name="connsiteY53" fmla="*/ 395287 h 2124075"/>
                <a:gd name="connsiteX54" fmla="*/ 180975 w 242712"/>
                <a:gd name="connsiteY54" fmla="*/ 381000 h 2124075"/>
                <a:gd name="connsiteX55" fmla="*/ 200025 w 242712"/>
                <a:gd name="connsiteY55" fmla="*/ 352425 h 2124075"/>
                <a:gd name="connsiteX56" fmla="*/ 204788 w 242712"/>
                <a:gd name="connsiteY56" fmla="*/ 304800 h 2124075"/>
                <a:gd name="connsiteX57" fmla="*/ 209550 w 242712"/>
                <a:gd name="connsiteY57" fmla="*/ 290512 h 2124075"/>
                <a:gd name="connsiteX58" fmla="*/ 214313 w 242712"/>
                <a:gd name="connsiteY58" fmla="*/ 266700 h 2124075"/>
                <a:gd name="connsiteX59" fmla="*/ 219075 w 242712"/>
                <a:gd name="connsiteY59" fmla="*/ 252412 h 2124075"/>
                <a:gd name="connsiteX60" fmla="*/ 228600 w 242712"/>
                <a:gd name="connsiteY60" fmla="*/ 209550 h 2124075"/>
                <a:gd name="connsiteX61" fmla="*/ 233363 w 242712"/>
                <a:gd name="connsiteY61" fmla="*/ 128587 h 2124075"/>
                <a:gd name="connsiteX62" fmla="*/ 233363 w 242712"/>
                <a:gd name="connsiteY62" fmla="*/ 19050 h 2124075"/>
                <a:gd name="connsiteX63" fmla="*/ 228600 w 242712"/>
                <a:gd name="connsiteY63" fmla="*/ 4762 h 2124075"/>
                <a:gd name="connsiteX64" fmla="*/ 214313 w 242712"/>
                <a:gd name="connsiteY64" fmla="*/ 0 h 2124075"/>
                <a:gd name="connsiteX0" fmla="*/ 14288 w 242712"/>
                <a:gd name="connsiteY0" fmla="*/ 2124075 h 2124075"/>
                <a:gd name="connsiteX1" fmla="*/ 9525 w 242712"/>
                <a:gd name="connsiteY1" fmla="*/ 2043112 h 2124075"/>
                <a:gd name="connsiteX2" fmla="*/ 0 w 242712"/>
                <a:gd name="connsiteY2" fmla="*/ 2014537 h 2124075"/>
                <a:gd name="connsiteX3" fmla="*/ 4763 w 242712"/>
                <a:gd name="connsiteY3" fmla="*/ 1871662 h 2124075"/>
                <a:gd name="connsiteX4" fmla="*/ 19050 w 242712"/>
                <a:gd name="connsiteY4" fmla="*/ 1843087 h 2124075"/>
                <a:gd name="connsiteX5" fmla="*/ 33338 w 242712"/>
                <a:gd name="connsiteY5" fmla="*/ 1833562 h 2124075"/>
                <a:gd name="connsiteX6" fmla="*/ 38100 w 242712"/>
                <a:gd name="connsiteY6" fmla="*/ 1819275 h 2124075"/>
                <a:gd name="connsiteX7" fmla="*/ 52388 w 242712"/>
                <a:gd name="connsiteY7" fmla="*/ 1809750 h 2124075"/>
                <a:gd name="connsiteX8" fmla="*/ 61913 w 242712"/>
                <a:gd name="connsiteY8" fmla="*/ 1795462 h 2124075"/>
                <a:gd name="connsiteX9" fmla="*/ 66675 w 242712"/>
                <a:gd name="connsiteY9" fmla="*/ 1757362 h 2124075"/>
                <a:gd name="connsiteX10" fmla="*/ 109538 w 242712"/>
                <a:gd name="connsiteY10" fmla="*/ 1743075 h 2124075"/>
                <a:gd name="connsiteX11" fmla="*/ 123825 w 242712"/>
                <a:gd name="connsiteY11" fmla="*/ 1738312 h 2124075"/>
                <a:gd name="connsiteX12" fmla="*/ 133350 w 242712"/>
                <a:gd name="connsiteY12" fmla="*/ 1724025 h 2124075"/>
                <a:gd name="connsiteX13" fmla="*/ 147638 w 242712"/>
                <a:gd name="connsiteY13" fmla="*/ 1714500 h 2124075"/>
                <a:gd name="connsiteX14" fmla="*/ 157163 w 242712"/>
                <a:gd name="connsiteY14" fmla="*/ 1700212 h 2124075"/>
                <a:gd name="connsiteX15" fmla="*/ 180975 w 242712"/>
                <a:gd name="connsiteY15" fmla="*/ 1676400 h 2124075"/>
                <a:gd name="connsiteX16" fmla="*/ 176213 w 242712"/>
                <a:gd name="connsiteY16" fmla="*/ 1624012 h 2124075"/>
                <a:gd name="connsiteX17" fmla="*/ 161925 w 242712"/>
                <a:gd name="connsiteY17" fmla="*/ 1614487 h 2124075"/>
                <a:gd name="connsiteX18" fmla="*/ 138113 w 242712"/>
                <a:gd name="connsiteY18" fmla="*/ 1590675 h 2124075"/>
                <a:gd name="connsiteX19" fmla="*/ 119063 w 242712"/>
                <a:gd name="connsiteY19" fmla="*/ 1533525 h 2124075"/>
                <a:gd name="connsiteX20" fmla="*/ 104775 w 242712"/>
                <a:gd name="connsiteY20" fmla="*/ 1514475 h 2124075"/>
                <a:gd name="connsiteX21" fmla="*/ 76200 w 242712"/>
                <a:gd name="connsiteY21" fmla="*/ 1471612 h 2124075"/>
                <a:gd name="connsiteX22" fmla="*/ 66675 w 242712"/>
                <a:gd name="connsiteY22" fmla="*/ 1457325 h 2124075"/>
                <a:gd name="connsiteX23" fmla="*/ 57150 w 242712"/>
                <a:gd name="connsiteY23" fmla="*/ 1428750 h 2124075"/>
                <a:gd name="connsiteX24" fmla="*/ 38100 w 242712"/>
                <a:gd name="connsiteY24" fmla="*/ 1400175 h 2124075"/>
                <a:gd name="connsiteX25" fmla="*/ 42863 w 242712"/>
                <a:gd name="connsiteY25" fmla="*/ 1371600 h 2124075"/>
                <a:gd name="connsiteX26" fmla="*/ 104775 w 242712"/>
                <a:gd name="connsiteY26" fmla="*/ 1352550 h 2124075"/>
                <a:gd name="connsiteX27" fmla="*/ 104775 w 242712"/>
                <a:gd name="connsiteY27" fmla="*/ 1323975 h 2124075"/>
                <a:gd name="connsiteX28" fmla="*/ 100013 w 242712"/>
                <a:gd name="connsiteY28" fmla="*/ 1271587 h 2124075"/>
                <a:gd name="connsiteX29" fmla="*/ 90488 w 242712"/>
                <a:gd name="connsiteY29" fmla="*/ 1243012 h 2124075"/>
                <a:gd name="connsiteX30" fmla="*/ 95250 w 242712"/>
                <a:gd name="connsiteY30" fmla="*/ 1162050 h 2124075"/>
                <a:gd name="connsiteX31" fmla="*/ 109538 w 242712"/>
                <a:gd name="connsiteY31" fmla="*/ 1114425 h 2124075"/>
                <a:gd name="connsiteX32" fmla="*/ 114300 w 242712"/>
                <a:gd name="connsiteY32" fmla="*/ 1100137 h 2124075"/>
                <a:gd name="connsiteX33" fmla="*/ 138113 w 242712"/>
                <a:gd name="connsiteY33" fmla="*/ 1062037 h 2124075"/>
                <a:gd name="connsiteX34" fmla="*/ 138113 w 242712"/>
                <a:gd name="connsiteY34" fmla="*/ 971550 h 2124075"/>
                <a:gd name="connsiteX35" fmla="*/ 142875 w 242712"/>
                <a:gd name="connsiteY35" fmla="*/ 923925 h 2124075"/>
                <a:gd name="connsiteX36" fmla="*/ 138113 w 242712"/>
                <a:gd name="connsiteY36" fmla="*/ 804862 h 2124075"/>
                <a:gd name="connsiteX37" fmla="*/ 128588 w 242712"/>
                <a:gd name="connsiteY37" fmla="*/ 790575 h 2124075"/>
                <a:gd name="connsiteX38" fmla="*/ 123825 w 242712"/>
                <a:gd name="connsiteY38" fmla="*/ 776287 h 2124075"/>
                <a:gd name="connsiteX39" fmla="*/ 114300 w 242712"/>
                <a:gd name="connsiteY39" fmla="*/ 742950 h 2124075"/>
                <a:gd name="connsiteX40" fmla="*/ 104775 w 242712"/>
                <a:gd name="connsiteY40" fmla="*/ 728662 h 2124075"/>
                <a:gd name="connsiteX41" fmla="*/ 90488 w 242712"/>
                <a:gd name="connsiteY41" fmla="*/ 695325 h 2124075"/>
                <a:gd name="connsiteX42" fmla="*/ 71438 w 242712"/>
                <a:gd name="connsiteY42" fmla="*/ 666750 h 2124075"/>
                <a:gd name="connsiteX43" fmla="*/ 61913 w 242712"/>
                <a:gd name="connsiteY43" fmla="*/ 652462 h 2124075"/>
                <a:gd name="connsiteX44" fmla="*/ 71438 w 242712"/>
                <a:gd name="connsiteY44" fmla="*/ 638175 h 2124075"/>
                <a:gd name="connsiteX45" fmla="*/ 85725 w 242712"/>
                <a:gd name="connsiteY45" fmla="*/ 595312 h 2124075"/>
                <a:gd name="connsiteX46" fmla="*/ 104775 w 242712"/>
                <a:gd name="connsiteY46" fmla="*/ 566737 h 2124075"/>
                <a:gd name="connsiteX47" fmla="*/ 133350 w 242712"/>
                <a:gd name="connsiteY47" fmla="*/ 547687 h 2124075"/>
                <a:gd name="connsiteX48" fmla="*/ 142875 w 242712"/>
                <a:gd name="connsiteY48" fmla="*/ 533400 h 2124075"/>
                <a:gd name="connsiteX49" fmla="*/ 152400 w 242712"/>
                <a:gd name="connsiteY49" fmla="*/ 504825 h 2124075"/>
                <a:gd name="connsiteX50" fmla="*/ 157163 w 242712"/>
                <a:gd name="connsiteY50" fmla="*/ 490537 h 2124075"/>
                <a:gd name="connsiteX51" fmla="*/ 161925 w 242712"/>
                <a:gd name="connsiteY51" fmla="*/ 476250 h 2124075"/>
                <a:gd name="connsiteX52" fmla="*/ 166688 w 242712"/>
                <a:gd name="connsiteY52" fmla="*/ 461962 h 2124075"/>
                <a:gd name="connsiteX53" fmla="*/ 176213 w 242712"/>
                <a:gd name="connsiteY53" fmla="*/ 395287 h 2124075"/>
                <a:gd name="connsiteX54" fmla="*/ 180975 w 242712"/>
                <a:gd name="connsiteY54" fmla="*/ 381000 h 2124075"/>
                <a:gd name="connsiteX55" fmla="*/ 200025 w 242712"/>
                <a:gd name="connsiteY55" fmla="*/ 352425 h 2124075"/>
                <a:gd name="connsiteX56" fmla="*/ 204788 w 242712"/>
                <a:gd name="connsiteY56" fmla="*/ 304800 h 2124075"/>
                <a:gd name="connsiteX57" fmla="*/ 209550 w 242712"/>
                <a:gd name="connsiteY57" fmla="*/ 290512 h 2124075"/>
                <a:gd name="connsiteX58" fmla="*/ 214313 w 242712"/>
                <a:gd name="connsiteY58" fmla="*/ 266700 h 2124075"/>
                <a:gd name="connsiteX59" fmla="*/ 219075 w 242712"/>
                <a:gd name="connsiteY59" fmla="*/ 252412 h 2124075"/>
                <a:gd name="connsiteX60" fmla="*/ 228600 w 242712"/>
                <a:gd name="connsiteY60" fmla="*/ 209550 h 2124075"/>
                <a:gd name="connsiteX61" fmla="*/ 233363 w 242712"/>
                <a:gd name="connsiteY61" fmla="*/ 128587 h 2124075"/>
                <a:gd name="connsiteX62" fmla="*/ 233363 w 242712"/>
                <a:gd name="connsiteY62" fmla="*/ 19050 h 2124075"/>
                <a:gd name="connsiteX63" fmla="*/ 228600 w 242712"/>
                <a:gd name="connsiteY63" fmla="*/ 4762 h 2124075"/>
                <a:gd name="connsiteX64" fmla="*/ 214313 w 242712"/>
                <a:gd name="connsiteY64" fmla="*/ 0 h 2124075"/>
                <a:gd name="connsiteX0" fmla="*/ 14288 w 242712"/>
                <a:gd name="connsiteY0" fmla="*/ 2119313 h 2119313"/>
                <a:gd name="connsiteX1" fmla="*/ 9525 w 242712"/>
                <a:gd name="connsiteY1" fmla="*/ 2038350 h 2119313"/>
                <a:gd name="connsiteX2" fmla="*/ 0 w 242712"/>
                <a:gd name="connsiteY2" fmla="*/ 2009775 h 2119313"/>
                <a:gd name="connsiteX3" fmla="*/ 4763 w 242712"/>
                <a:gd name="connsiteY3" fmla="*/ 1866900 h 2119313"/>
                <a:gd name="connsiteX4" fmla="*/ 19050 w 242712"/>
                <a:gd name="connsiteY4" fmla="*/ 1838325 h 2119313"/>
                <a:gd name="connsiteX5" fmla="*/ 33338 w 242712"/>
                <a:gd name="connsiteY5" fmla="*/ 1828800 h 2119313"/>
                <a:gd name="connsiteX6" fmla="*/ 38100 w 242712"/>
                <a:gd name="connsiteY6" fmla="*/ 1814513 h 2119313"/>
                <a:gd name="connsiteX7" fmla="*/ 52388 w 242712"/>
                <a:gd name="connsiteY7" fmla="*/ 1804988 h 2119313"/>
                <a:gd name="connsiteX8" fmla="*/ 61913 w 242712"/>
                <a:gd name="connsiteY8" fmla="*/ 1790700 h 2119313"/>
                <a:gd name="connsiteX9" fmla="*/ 66675 w 242712"/>
                <a:gd name="connsiteY9" fmla="*/ 1752600 h 2119313"/>
                <a:gd name="connsiteX10" fmla="*/ 109538 w 242712"/>
                <a:gd name="connsiteY10" fmla="*/ 1738313 h 2119313"/>
                <a:gd name="connsiteX11" fmla="*/ 123825 w 242712"/>
                <a:gd name="connsiteY11" fmla="*/ 1733550 h 2119313"/>
                <a:gd name="connsiteX12" fmla="*/ 133350 w 242712"/>
                <a:gd name="connsiteY12" fmla="*/ 1719263 h 2119313"/>
                <a:gd name="connsiteX13" fmla="*/ 147638 w 242712"/>
                <a:gd name="connsiteY13" fmla="*/ 1709738 h 2119313"/>
                <a:gd name="connsiteX14" fmla="*/ 157163 w 242712"/>
                <a:gd name="connsiteY14" fmla="*/ 1695450 h 2119313"/>
                <a:gd name="connsiteX15" fmla="*/ 180975 w 242712"/>
                <a:gd name="connsiteY15" fmla="*/ 1671638 h 2119313"/>
                <a:gd name="connsiteX16" fmla="*/ 176213 w 242712"/>
                <a:gd name="connsiteY16" fmla="*/ 1619250 h 2119313"/>
                <a:gd name="connsiteX17" fmla="*/ 161925 w 242712"/>
                <a:gd name="connsiteY17" fmla="*/ 1609725 h 2119313"/>
                <a:gd name="connsiteX18" fmla="*/ 138113 w 242712"/>
                <a:gd name="connsiteY18" fmla="*/ 1585913 h 2119313"/>
                <a:gd name="connsiteX19" fmla="*/ 119063 w 242712"/>
                <a:gd name="connsiteY19" fmla="*/ 1528763 h 2119313"/>
                <a:gd name="connsiteX20" fmla="*/ 104775 w 242712"/>
                <a:gd name="connsiteY20" fmla="*/ 1509713 h 2119313"/>
                <a:gd name="connsiteX21" fmla="*/ 76200 w 242712"/>
                <a:gd name="connsiteY21" fmla="*/ 1466850 h 2119313"/>
                <a:gd name="connsiteX22" fmla="*/ 66675 w 242712"/>
                <a:gd name="connsiteY22" fmla="*/ 1452563 h 2119313"/>
                <a:gd name="connsiteX23" fmla="*/ 57150 w 242712"/>
                <a:gd name="connsiteY23" fmla="*/ 1423988 h 2119313"/>
                <a:gd name="connsiteX24" fmla="*/ 38100 w 242712"/>
                <a:gd name="connsiteY24" fmla="*/ 1395413 h 2119313"/>
                <a:gd name="connsiteX25" fmla="*/ 42863 w 242712"/>
                <a:gd name="connsiteY25" fmla="*/ 1366838 h 2119313"/>
                <a:gd name="connsiteX26" fmla="*/ 104775 w 242712"/>
                <a:gd name="connsiteY26" fmla="*/ 1347788 h 2119313"/>
                <a:gd name="connsiteX27" fmla="*/ 104775 w 242712"/>
                <a:gd name="connsiteY27" fmla="*/ 1319213 h 2119313"/>
                <a:gd name="connsiteX28" fmla="*/ 100013 w 242712"/>
                <a:gd name="connsiteY28" fmla="*/ 1266825 h 2119313"/>
                <a:gd name="connsiteX29" fmla="*/ 90488 w 242712"/>
                <a:gd name="connsiteY29" fmla="*/ 1238250 h 2119313"/>
                <a:gd name="connsiteX30" fmla="*/ 95250 w 242712"/>
                <a:gd name="connsiteY30" fmla="*/ 1157288 h 2119313"/>
                <a:gd name="connsiteX31" fmla="*/ 109538 w 242712"/>
                <a:gd name="connsiteY31" fmla="*/ 1109663 h 2119313"/>
                <a:gd name="connsiteX32" fmla="*/ 114300 w 242712"/>
                <a:gd name="connsiteY32" fmla="*/ 1095375 h 2119313"/>
                <a:gd name="connsiteX33" fmla="*/ 138113 w 242712"/>
                <a:gd name="connsiteY33" fmla="*/ 1057275 h 2119313"/>
                <a:gd name="connsiteX34" fmla="*/ 138113 w 242712"/>
                <a:gd name="connsiteY34" fmla="*/ 966788 h 2119313"/>
                <a:gd name="connsiteX35" fmla="*/ 142875 w 242712"/>
                <a:gd name="connsiteY35" fmla="*/ 919163 h 2119313"/>
                <a:gd name="connsiteX36" fmla="*/ 138113 w 242712"/>
                <a:gd name="connsiteY36" fmla="*/ 800100 h 2119313"/>
                <a:gd name="connsiteX37" fmla="*/ 128588 w 242712"/>
                <a:gd name="connsiteY37" fmla="*/ 785813 h 2119313"/>
                <a:gd name="connsiteX38" fmla="*/ 123825 w 242712"/>
                <a:gd name="connsiteY38" fmla="*/ 771525 h 2119313"/>
                <a:gd name="connsiteX39" fmla="*/ 114300 w 242712"/>
                <a:gd name="connsiteY39" fmla="*/ 738188 h 2119313"/>
                <a:gd name="connsiteX40" fmla="*/ 104775 w 242712"/>
                <a:gd name="connsiteY40" fmla="*/ 723900 h 2119313"/>
                <a:gd name="connsiteX41" fmla="*/ 90488 w 242712"/>
                <a:gd name="connsiteY41" fmla="*/ 690563 h 2119313"/>
                <a:gd name="connsiteX42" fmla="*/ 71438 w 242712"/>
                <a:gd name="connsiteY42" fmla="*/ 661988 h 2119313"/>
                <a:gd name="connsiteX43" fmla="*/ 61913 w 242712"/>
                <a:gd name="connsiteY43" fmla="*/ 647700 h 2119313"/>
                <a:gd name="connsiteX44" fmla="*/ 71438 w 242712"/>
                <a:gd name="connsiteY44" fmla="*/ 633413 h 2119313"/>
                <a:gd name="connsiteX45" fmla="*/ 85725 w 242712"/>
                <a:gd name="connsiteY45" fmla="*/ 590550 h 2119313"/>
                <a:gd name="connsiteX46" fmla="*/ 104775 w 242712"/>
                <a:gd name="connsiteY46" fmla="*/ 561975 h 2119313"/>
                <a:gd name="connsiteX47" fmla="*/ 133350 w 242712"/>
                <a:gd name="connsiteY47" fmla="*/ 542925 h 2119313"/>
                <a:gd name="connsiteX48" fmla="*/ 142875 w 242712"/>
                <a:gd name="connsiteY48" fmla="*/ 528638 h 2119313"/>
                <a:gd name="connsiteX49" fmla="*/ 152400 w 242712"/>
                <a:gd name="connsiteY49" fmla="*/ 500063 h 2119313"/>
                <a:gd name="connsiteX50" fmla="*/ 157163 w 242712"/>
                <a:gd name="connsiteY50" fmla="*/ 485775 h 2119313"/>
                <a:gd name="connsiteX51" fmla="*/ 161925 w 242712"/>
                <a:gd name="connsiteY51" fmla="*/ 471488 h 2119313"/>
                <a:gd name="connsiteX52" fmla="*/ 166688 w 242712"/>
                <a:gd name="connsiteY52" fmla="*/ 457200 h 2119313"/>
                <a:gd name="connsiteX53" fmla="*/ 176213 w 242712"/>
                <a:gd name="connsiteY53" fmla="*/ 390525 h 2119313"/>
                <a:gd name="connsiteX54" fmla="*/ 180975 w 242712"/>
                <a:gd name="connsiteY54" fmla="*/ 376238 h 2119313"/>
                <a:gd name="connsiteX55" fmla="*/ 200025 w 242712"/>
                <a:gd name="connsiteY55" fmla="*/ 347663 h 2119313"/>
                <a:gd name="connsiteX56" fmla="*/ 204788 w 242712"/>
                <a:gd name="connsiteY56" fmla="*/ 300038 h 2119313"/>
                <a:gd name="connsiteX57" fmla="*/ 209550 w 242712"/>
                <a:gd name="connsiteY57" fmla="*/ 285750 h 2119313"/>
                <a:gd name="connsiteX58" fmla="*/ 214313 w 242712"/>
                <a:gd name="connsiteY58" fmla="*/ 261938 h 2119313"/>
                <a:gd name="connsiteX59" fmla="*/ 219075 w 242712"/>
                <a:gd name="connsiteY59" fmla="*/ 247650 h 2119313"/>
                <a:gd name="connsiteX60" fmla="*/ 228600 w 242712"/>
                <a:gd name="connsiteY60" fmla="*/ 204788 h 2119313"/>
                <a:gd name="connsiteX61" fmla="*/ 233363 w 242712"/>
                <a:gd name="connsiteY61" fmla="*/ 123825 h 2119313"/>
                <a:gd name="connsiteX62" fmla="*/ 233363 w 242712"/>
                <a:gd name="connsiteY62" fmla="*/ 14288 h 2119313"/>
                <a:gd name="connsiteX63" fmla="*/ 228600 w 242712"/>
                <a:gd name="connsiteY63" fmla="*/ 0 h 211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42712" h="2119313">
                  <a:moveTo>
                    <a:pt x="14288" y="2119313"/>
                  </a:moveTo>
                  <a:cubicBezTo>
                    <a:pt x="12700" y="2092325"/>
                    <a:pt x="13022" y="2065157"/>
                    <a:pt x="9525" y="2038350"/>
                  </a:cubicBezTo>
                  <a:cubicBezTo>
                    <a:pt x="8226" y="2028394"/>
                    <a:pt x="0" y="2009775"/>
                    <a:pt x="0" y="2009775"/>
                  </a:cubicBezTo>
                  <a:cubicBezTo>
                    <a:pt x="1588" y="1962150"/>
                    <a:pt x="1880" y="1914464"/>
                    <a:pt x="4763" y="1866900"/>
                  </a:cubicBezTo>
                  <a:cubicBezTo>
                    <a:pt x="5263" y="1858653"/>
                    <a:pt x="13664" y="1843711"/>
                    <a:pt x="19050" y="1838325"/>
                  </a:cubicBezTo>
                  <a:cubicBezTo>
                    <a:pt x="23097" y="1834278"/>
                    <a:pt x="28575" y="1831975"/>
                    <a:pt x="33338" y="1828800"/>
                  </a:cubicBezTo>
                  <a:cubicBezTo>
                    <a:pt x="34925" y="1824038"/>
                    <a:pt x="34964" y="1818433"/>
                    <a:pt x="38100" y="1814513"/>
                  </a:cubicBezTo>
                  <a:cubicBezTo>
                    <a:pt x="41676" y="1810043"/>
                    <a:pt x="48341" y="1809035"/>
                    <a:pt x="52388" y="1804988"/>
                  </a:cubicBezTo>
                  <a:cubicBezTo>
                    <a:pt x="56435" y="1800941"/>
                    <a:pt x="58738" y="1795463"/>
                    <a:pt x="61913" y="1790700"/>
                  </a:cubicBezTo>
                  <a:cubicBezTo>
                    <a:pt x="63500" y="1778000"/>
                    <a:pt x="61922" y="1764483"/>
                    <a:pt x="66675" y="1752600"/>
                  </a:cubicBezTo>
                  <a:cubicBezTo>
                    <a:pt x="71458" y="1740642"/>
                    <a:pt x="104906" y="1739085"/>
                    <a:pt x="109538" y="1738313"/>
                  </a:cubicBezTo>
                  <a:cubicBezTo>
                    <a:pt x="114300" y="1736725"/>
                    <a:pt x="119905" y="1736686"/>
                    <a:pt x="123825" y="1733550"/>
                  </a:cubicBezTo>
                  <a:cubicBezTo>
                    <a:pt x="128294" y="1729974"/>
                    <a:pt x="129303" y="1723310"/>
                    <a:pt x="133350" y="1719263"/>
                  </a:cubicBezTo>
                  <a:cubicBezTo>
                    <a:pt x="137398" y="1715216"/>
                    <a:pt x="142875" y="1712913"/>
                    <a:pt x="147638" y="1709738"/>
                  </a:cubicBezTo>
                  <a:cubicBezTo>
                    <a:pt x="150813" y="1704975"/>
                    <a:pt x="153116" y="1699498"/>
                    <a:pt x="157163" y="1695450"/>
                  </a:cubicBezTo>
                  <a:cubicBezTo>
                    <a:pt x="188915" y="1663697"/>
                    <a:pt x="155572" y="1709741"/>
                    <a:pt x="180975" y="1671638"/>
                  </a:cubicBezTo>
                  <a:cubicBezTo>
                    <a:pt x="179388" y="1654175"/>
                    <a:pt x="181370" y="1636009"/>
                    <a:pt x="176213" y="1619250"/>
                  </a:cubicBezTo>
                  <a:cubicBezTo>
                    <a:pt x="174530" y="1613779"/>
                    <a:pt x="165973" y="1613772"/>
                    <a:pt x="161925" y="1609725"/>
                  </a:cubicBezTo>
                  <a:cubicBezTo>
                    <a:pt x="130172" y="1577973"/>
                    <a:pt x="176216" y="1611316"/>
                    <a:pt x="138113" y="1585913"/>
                  </a:cubicBezTo>
                  <a:lnTo>
                    <a:pt x="119063" y="1528763"/>
                  </a:lnTo>
                  <a:cubicBezTo>
                    <a:pt x="116553" y="1521233"/>
                    <a:pt x="109327" y="1516216"/>
                    <a:pt x="104775" y="1509713"/>
                  </a:cubicBezTo>
                  <a:cubicBezTo>
                    <a:pt x="104752" y="1509680"/>
                    <a:pt x="80974" y="1474011"/>
                    <a:pt x="76200" y="1466850"/>
                  </a:cubicBezTo>
                  <a:lnTo>
                    <a:pt x="66675" y="1452563"/>
                  </a:lnTo>
                  <a:lnTo>
                    <a:pt x="57150" y="1423988"/>
                  </a:lnTo>
                  <a:cubicBezTo>
                    <a:pt x="53530" y="1413128"/>
                    <a:pt x="38100" y="1395413"/>
                    <a:pt x="38100" y="1395413"/>
                  </a:cubicBezTo>
                  <a:cubicBezTo>
                    <a:pt x="39688" y="1385888"/>
                    <a:pt x="34016" y="1370709"/>
                    <a:pt x="42863" y="1366838"/>
                  </a:cubicBezTo>
                  <a:cubicBezTo>
                    <a:pt x="105245" y="1339546"/>
                    <a:pt x="131080" y="1387244"/>
                    <a:pt x="104775" y="1347788"/>
                  </a:cubicBezTo>
                  <a:cubicBezTo>
                    <a:pt x="92076" y="1309685"/>
                    <a:pt x="104775" y="1357314"/>
                    <a:pt x="104775" y="1319213"/>
                  </a:cubicBezTo>
                  <a:cubicBezTo>
                    <a:pt x="104775" y="1301678"/>
                    <a:pt x="103060" y="1284093"/>
                    <a:pt x="100013" y="1266825"/>
                  </a:cubicBezTo>
                  <a:cubicBezTo>
                    <a:pt x="98268" y="1256938"/>
                    <a:pt x="90488" y="1238250"/>
                    <a:pt x="90488" y="1238250"/>
                  </a:cubicBezTo>
                  <a:cubicBezTo>
                    <a:pt x="92075" y="1211263"/>
                    <a:pt x="92687" y="1184200"/>
                    <a:pt x="95250" y="1157288"/>
                  </a:cubicBezTo>
                  <a:cubicBezTo>
                    <a:pt x="96209" y="1147214"/>
                    <a:pt x="107513" y="1115738"/>
                    <a:pt x="109538" y="1109663"/>
                  </a:cubicBezTo>
                  <a:lnTo>
                    <a:pt x="114300" y="1095375"/>
                  </a:lnTo>
                  <a:cubicBezTo>
                    <a:pt x="119035" y="1081167"/>
                    <a:pt x="138113" y="1057275"/>
                    <a:pt x="138113" y="1057275"/>
                  </a:cubicBezTo>
                  <a:cubicBezTo>
                    <a:pt x="125489" y="1019408"/>
                    <a:pt x="132086" y="1045145"/>
                    <a:pt x="138113" y="966788"/>
                  </a:cubicBezTo>
                  <a:cubicBezTo>
                    <a:pt x="139337" y="950881"/>
                    <a:pt x="141288" y="935038"/>
                    <a:pt x="142875" y="919163"/>
                  </a:cubicBezTo>
                  <a:cubicBezTo>
                    <a:pt x="141288" y="879475"/>
                    <a:pt x="142344" y="839593"/>
                    <a:pt x="138113" y="800100"/>
                  </a:cubicBezTo>
                  <a:cubicBezTo>
                    <a:pt x="137503" y="794409"/>
                    <a:pt x="131148" y="790932"/>
                    <a:pt x="128588" y="785813"/>
                  </a:cubicBezTo>
                  <a:cubicBezTo>
                    <a:pt x="126343" y="781323"/>
                    <a:pt x="125204" y="776352"/>
                    <a:pt x="123825" y="771525"/>
                  </a:cubicBezTo>
                  <a:cubicBezTo>
                    <a:pt x="121788" y="764396"/>
                    <a:pt x="118109" y="745806"/>
                    <a:pt x="114300" y="738188"/>
                  </a:cubicBezTo>
                  <a:cubicBezTo>
                    <a:pt x="111740" y="733068"/>
                    <a:pt x="107950" y="728663"/>
                    <a:pt x="104775" y="723900"/>
                  </a:cubicBezTo>
                  <a:cubicBezTo>
                    <a:pt x="99848" y="709119"/>
                    <a:pt x="99316" y="705276"/>
                    <a:pt x="90488" y="690563"/>
                  </a:cubicBezTo>
                  <a:cubicBezTo>
                    <a:pt x="84598" y="680747"/>
                    <a:pt x="77788" y="671513"/>
                    <a:pt x="71438" y="661988"/>
                  </a:cubicBezTo>
                  <a:lnTo>
                    <a:pt x="61913" y="647700"/>
                  </a:lnTo>
                  <a:cubicBezTo>
                    <a:pt x="65088" y="642938"/>
                    <a:pt x="69113" y="638643"/>
                    <a:pt x="71438" y="633413"/>
                  </a:cubicBezTo>
                  <a:cubicBezTo>
                    <a:pt x="71444" y="633399"/>
                    <a:pt x="83342" y="597701"/>
                    <a:pt x="85725" y="590550"/>
                  </a:cubicBezTo>
                  <a:cubicBezTo>
                    <a:pt x="89345" y="579690"/>
                    <a:pt x="98425" y="571500"/>
                    <a:pt x="104775" y="561975"/>
                  </a:cubicBezTo>
                  <a:cubicBezTo>
                    <a:pt x="111125" y="552450"/>
                    <a:pt x="133350" y="542925"/>
                    <a:pt x="133350" y="542925"/>
                  </a:cubicBezTo>
                  <a:cubicBezTo>
                    <a:pt x="136525" y="538163"/>
                    <a:pt x="140550" y="533868"/>
                    <a:pt x="142875" y="528638"/>
                  </a:cubicBezTo>
                  <a:cubicBezTo>
                    <a:pt x="146953" y="519463"/>
                    <a:pt x="149225" y="509588"/>
                    <a:pt x="152400" y="500063"/>
                  </a:cubicBezTo>
                  <a:lnTo>
                    <a:pt x="157163" y="485775"/>
                  </a:lnTo>
                  <a:lnTo>
                    <a:pt x="161925" y="471488"/>
                  </a:lnTo>
                  <a:lnTo>
                    <a:pt x="166688" y="457200"/>
                  </a:lnTo>
                  <a:cubicBezTo>
                    <a:pt x="170484" y="419235"/>
                    <a:pt x="168244" y="418417"/>
                    <a:pt x="176213" y="390525"/>
                  </a:cubicBezTo>
                  <a:cubicBezTo>
                    <a:pt x="177592" y="385698"/>
                    <a:pt x="178537" y="380626"/>
                    <a:pt x="180975" y="376238"/>
                  </a:cubicBezTo>
                  <a:cubicBezTo>
                    <a:pt x="186534" y="366231"/>
                    <a:pt x="200025" y="347663"/>
                    <a:pt x="200025" y="347663"/>
                  </a:cubicBezTo>
                  <a:cubicBezTo>
                    <a:pt x="201613" y="331788"/>
                    <a:pt x="202362" y="315807"/>
                    <a:pt x="204788" y="300038"/>
                  </a:cubicBezTo>
                  <a:cubicBezTo>
                    <a:pt x="205551" y="295076"/>
                    <a:pt x="208332" y="290620"/>
                    <a:pt x="209550" y="285750"/>
                  </a:cubicBezTo>
                  <a:cubicBezTo>
                    <a:pt x="211513" y="277897"/>
                    <a:pt x="212350" y="269791"/>
                    <a:pt x="214313" y="261938"/>
                  </a:cubicBezTo>
                  <a:cubicBezTo>
                    <a:pt x="215531" y="257068"/>
                    <a:pt x="217986" y="252551"/>
                    <a:pt x="219075" y="247650"/>
                  </a:cubicBezTo>
                  <a:cubicBezTo>
                    <a:pt x="230250" y="197363"/>
                    <a:pt x="217880" y="236949"/>
                    <a:pt x="228600" y="204788"/>
                  </a:cubicBezTo>
                  <a:cubicBezTo>
                    <a:pt x="230188" y="177800"/>
                    <a:pt x="231290" y="150780"/>
                    <a:pt x="233363" y="123825"/>
                  </a:cubicBezTo>
                  <a:cubicBezTo>
                    <a:pt x="238287" y="59816"/>
                    <a:pt x="242712" y="93754"/>
                    <a:pt x="233363" y="14288"/>
                  </a:cubicBezTo>
                  <a:cubicBezTo>
                    <a:pt x="232776" y="9302"/>
                    <a:pt x="232150" y="3550"/>
                    <a:pt x="228600" y="0"/>
                  </a:cubicBezTo>
                </a:path>
              </a:pathLst>
            </a:custGeom>
            <a:ln w="76200">
              <a:solidFill>
                <a:srgbClr val="E725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 rot="21480000">
              <a:off x="5953214" y="2504927"/>
              <a:ext cx="131726" cy="119037"/>
            </a:xfrm>
            <a:prstGeom prst="ellipse">
              <a:avLst/>
            </a:prstGeom>
            <a:solidFill>
              <a:srgbClr val="E7251A"/>
            </a:solidFill>
            <a:ln>
              <a:solidFill>
                <a:srgbClr val="E72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 rot="21480000">
              <a:off x="5960117" y="2170893"/>
              <a:ext cx="2099677" cy="2512493"/>
            </a:xfrm>
            <a:custGeom>
              <a:avLst/>
              <a:gdLst>
                <a:gd name="connsiteX0" fmla="*/ 2260879 w 2260879"/>
                <a:gd name="connsiteY0" fmla="*/ 10048 h 2776691"/>
                <a:gd name="connsiteX1" fmla="*/ 2230734 w 2260879"/>
                <a:gd name="connsiteY1" fmla="*/ 0 h 2776691"/>
                <a:gd name="connsiteX2" fmla="*/ 2100105 w 2260879"/>
                <a:gd name="connsiteY2" fmla="*/ 20096 h 2776691"/>
                <a:gd name="connsiteX3" fmla="*/ 1949380 w 2260879"/>
                <a:gd name="connsiteY3" fmla="*/ 30145 h 2776691"/>
                <a:gd name="connsiteX4" fmla="*/ 1899138 w 2260879"/>
                <a:gd name="connsiteY4" fmla="*/ 80386 h 2776691"/>
                <a:gd name="connsiteX5" fmla="*/ 1838848 w 2260879"/>
                <a:gd name="connsiteY5" fmla="*/ 140677 h 2776691"/>
                <a:gd name="connsiteX6" fmla="*/ 1798654 w 2260879"/>
                <a:gd name="connsiteY6" fmla="*/ 261257 h 2776691"/>
                <a:gd name="connsiteX7" fmla="*/ 1788606 w 2260879"/>
                <a:gd name="connsiteY7" fmla="*/ 311499 h 2776691"/>
                <a:gd name="connsiteX8" fmla="*/ 1728316 w 2260879"/>
                <a:gd name="connsiteY8" fmla="*/ 361740 h 2776691"/>
                <a:gd name="connsiteX9" fmla="*/ 1688123 w 2260879"/>
                <a:gd name="connsiteY9" fmla="*/ 422030 h 2776691"/>
                <a:gd name="connsiteX10" fmla="*/ 1678074 w 2260879"/>
                <a:gd name="connsiteY10" fmla="*/ 803868 h 2776691"/>
                <a:gd name="connsiteX11" fmla="*/ 1657978 w 2260879"/>
                <a:gd name="connsiteY11" fmla="*/ 834013 h 2776691"/>
                <a:gd name="connsiteX12" fmla="*/ 1627832 w 2260879"/>
                <a:gd name="connsiteY12" fmla="*/ 844061 h 2776691"/>
                <a:gd name="connsiteX13" fmla="*/ 1537397 w 2260879"/>
                <a:gd name="connsiteY13" fmla="*/ 854109 h 2776691"/>
                <a:gd name="connsiteX14" fmla="*/ 1446962 w 2260879"/>
                <a:gd name="connsiteY14" fmla="*/ 914400 h 2776691"/>
                <a:gd name="connsiteX15" fmla="*/ 1386672 w 2260879"/>
                <a:gd name="connsiteY15" fmla="*/ 954593 h 2776691"/>
                <a:gd name="connsiteX16" fmla="*/ 1326382 w 2260879"/>
                <a:gd name="connsiteY16" fmla="*/ 1004835 h 2776691"/>
                <a:gd name="connsiteX17" fmla="*/ 1296237 w 2260879"/>
                <a:gd name="connsiteY17" fmla="*/ 1034980 h 2776691"/>
                <a:gd name="connsiteX18" fmla="*/ 1235947 w 2260879"/>
                <a:gd name="connsiteY18" fmla="*/ 1065125 h 2776691"/>
                <a:gd name="connsiteX19" fmla="*/ 1205802 w 2260879"/>
                <a:gd name="connsiteY19" fmla="*/ 1085222 h 2776691"/>
                <a:gd name="connsiteX20" fmla="*/ 1175657 w 2260879"/>
                <a:gd name="connsiteY20" fmla="*/ 1115367 h 2776691"/>
                <a:gd name="connsiteX21" fmla="*/ 1145512 w 2260879"/>
                <a:gd name="connsiteY21" fmla="*/ 1125415 h 2776691"/>
                <a:gd name="connsiteX22" fmla="*/ 1075173 w 2260879"/>
                <a:gd name="connsiteY22" fmla="*/ 1185705 h 2776691"/>
                <a:gd name="connsiteX23" fmla="*/ 1045028 w 2260879"/>
                <a:gd name="connsiteY23" fmla="*/ 1195753 h 2776691"/>
                <a:gd name="connsiteX24" fmla="*/ 1024931 w 2260879"/>
                <a:gd name="connsiteY24" fmla="*/ 1225899 h 2776691"/>
                <a:gd name="connsiteX25" fmla="*/ 964641 w 2260879"/>
                <a:gd name="connsiteY25" fmla="*/ 1266092 h 2776691"/>
                <a:gd name="connsiteX26" fmla="*/ 914400 w 2260879"/>
                <a:gd name="connsiteY26" fmla="*/ 1336430 h 2776691"/>
                <a:gd name="connsiteX27" fmla="*/ 854109 w 2260879"/>
                <a:gd name="connsiteY27" fmla="*/ 1396720 h 2776691"/>
                <a:gd name="connsiteX28" fmla="*/ 823964 w 2260879"/>
                <a:gd name="connsiteY28" fmla="*/ 1406769 h 2776691"/>
                <a:gd name="connsiteX29" fmla="*/ 793819 w 2260879"/>
                <a:gd name="connsiteY29" fmla="*/ 1436914 h 2776691"/>
                <a:gd name="connsiteX30" fmla="*/ 773723 w 2260879"/>
                <a:gd name="connsiteY30" fmla="*/ 1467059 h 2776691"/>
                <a:gd name="connsiteX31" fmla="*/ 743578 w 2260879"/>
                <a:gd name="connsiteY31" fmla="*/ 1487156 h 2776691"/>
                <a:gd name="connsiteX32" fmla="*/ 673239 w 2260879"/>
                <a:gd name="connsiteY32" fmla="*/ 1567542 h 2776691"/>
                <a:gd name="connsiteX33" fmla="*/ 622997 w 2260879"/>
                <a:gd name="connsiteY33" fmla="*/ 1627833 h 2776691"/>
                <a:gd name="connsiteX34" fmla="*/ 592852 w 2260879"/>
                <a:gd name="connsiteY34" fmla="*/ 1657978 h 2776691"/>
                <a:gd name="connsiteX35" fmla="*/ 562707 w 2260879"/>
                <a:gd name="connsiteY35" fmla="*/ 1678074 h 2776691"/>
                <a:gd name="connsiteX36" fmla="*/ 482320 w 2260879"/>
                <a:gd name="connsiteY36" fmla="*/ 1698171 h 2776691"/>
                <a:gd name="connsiteX37" fmla="*/ 452175 w 2260879"/>
                <a:gd name="connsiteY37" fmla="*/ 1718268 h 2776691"/>
                <a:gd name="connsiteX38" fmla="*/ 411982 w 2260879"/>
                <a:gd name="connsiteY38" fmla="*/ 1778558 h 2776691"/>
                <a:gd name="connsiteX39" fmla="*/ 391885 w 2260879"/>
                <a:gd name="connsiteY39" fmla="*/ 1808703 h 2776691"/>
                <a:gd name="connsiteX40" fmla="*/ 351692 w 2260879"/>
                <a:gd name="connsiteY40" fmla="*/ 1838848 h 2776691"/>
                <a:gd name="connsiteX41" fmla="*/ 331595 w 2260879"/>
                <a:gd name="connsiteY41" fmla="*/ 1868993 h 2776691"/>
                <a:gd name="connsiteX42" fmla="*/ 281353 w 2260879"/>
                <a:gd name="connsiteY42" fmla="*/ 1939331 h 2776691"/>
                <a:gd name="connsiteX43" fmla="*/ 261257 w 2260879"/>
                <a:gd name="connsiteY43" fmla="*/ 1979525 h 2776691"/>
                <a:gd name="connsiteX44" fmla="*/ 200967 w 2260879"/>
                <a:gd name="connsiteY44" fmla="*/ 2049863 h 2776691"/>
                <a:gd name="connsiteX45" fmla="*/ 180870 w 2260879"/>
                <a:gd name="connsiteY45" fmla="*/ 2301072 h 2776691"/>
                <a:gd name="connsiteX46" fmla="*/ 110531 w 2260879"/>
                <a:gd name="connsiteY46" fmla="*/ 2371411 h 2776691"/>
                <a:gd name="connsiteX47" fmla="*/ 80386 w 2260879"/>
                <a:gd name="connsiteY47" fmla="*/ 2391507 h 2776691"/>
                <a:gd name="connsiteX48" fmla="*/ 60290 w 2260879"/>
                <a:gd name="connsiteY48" fmla="*/ 2421652 h 2776691"/>
                <a:gd name="connsiteX49" fmla="*/ 30145 w 2260879"/>
                <a:gd name="connsiteY49" fmla="*/ 2441749 h 2776691"/>
                <a:gd name="connsiteX50" fmla="*/ 10048 w 2260879"/>
                <a:gd name="connsiteY50" fmla="*/ 2502039 h 2776691"/>
                <a:gd name="connsiteX51" fmla="*/ 0 w 2260879"/>
                <a:gd name="connsiteY51" fmla="*/ 2532184 h 2776691"/>
                <a:gd name="connsiteX52" fmla="*/ 0 w 2260879"/>
                <a:gd name="connsiteY52" fmla="*/ 2773345 h 2776691"/>
                <a:gd name="connsiteX0" fmla="*/ 2260879 w 2260879"/>
                <a:gd name="connsiteY0" fmla="*/ 0 h 2766643"/>
                <a:gd name="connsiteX1" fmla="*/ 2100105 w 2260879"/>
                <a:gd name="connsiteY1" fmla="*/ 10048 h 2766643"/>
                <a:gd name="connsiteX2" fmla="*/ 1949380 w 2260879"/>
                <a:gd name="connsiteY2" fmla="*/ 20097 h 2766643"/>
                <a:gd name="connsiteX3" fmla="*/ 1899138 w 2260879"/>
                <a:gd name="connsiteY3" fmla="*/ 70338 h 2766643"/>
                <a:gd name="connsiteX4" fmla="*/ 1838848 w 2260879"/>
                <a:gd name="connsiteY4" fmla="*/ 130629 h 2766643"/>
                <a:gd name="connsiteX5" fmla="*/ 1798654 w 2260879"/>
                <a:gd name="connsiteY5" fmla="*/ 251209 h 2766643"/>
                <a:gd name="connsiteX6" fmla="*/ 1788606 w 2260879"/>
                <a:gd name="connsiteY6" fmla="*/ 301451 h 2766643"/>
                <a:gd name="connsiteX7" fmla="*/ 1728316 w 2260879"/>
                <a:gd name="connsiteY7" fmla="*/ 351692 h 2766643"/>
                <a:gd name="connsiteX8" fmla="*/ 1688123 w 2260879"/>
                <a:gd name="connsiteY8" fmla="*/ 411982 h 2766643"/>
                <a:gd name="connsiteX9" fmla="*/ 1678074 w 2260879"/>
                <a:gd name="connsiteY9" fmla="*/ 793820 h 2766643"/>
                <a:gd name="connsiteX10" fmla="*/ 1657978 w 2260879"/>
                <a:gd name="connsiteY10" fmla="*/ 823965 h 2766643"/>
                <a:gd name="connsiteX11" fmla="*/ 1627832 w 2260879"/>
                <a:gd name="connsiteY11" fmla="*/ 834013 h 2766643"/>
                <a:gd name="connsiteX12" fmla="*/ 1537397 w 2260879"/>
                <a:gd name="connsiteY12" fmla="*/ 844061 h 2766643"/>
                <a:gd name="connsiteX13" fmla="*/ 1446962 w 2260879"/>
                <a:gd name="connsiteY13" fmla="*/ 904352 h 2766643"/>
                <a:gd name="connsiteX14" fmla="*/ 1386672 w 2260879"/>
                <a:gd name="connsiteY14" fmla="*/ 944545 h 2766643"/>
                <a:gd name="connsiteX15" fmla="*/ 1326382 w 2260879"/>
                <a:gd name="connsiteY15" fmla="*/ 994787 h 2766643"/>
                <a:gd name="connsiteX16" fmla="*/ 1296237 w 2260879"/>
                <a:gd name="connsiteY16" fmla="*/ 1024932 h 2766643"/>
                <a:gd name="connsiteX17" fmla="*/ 1235947 w 2260879"/>
                <a:gd name="connsiteY17" fmla="*/ 1055077 h 2766643"/>
                <a:gd name="connsiteX18" fmla="*/ 1205802 w 2260879"/>
                <a:gd name="connsiteY18" fmla="*/ 1075174 h 2766643"/>
                <a:gd name="connsiteX19" fmla="*/ 1175657 w 2260879"/>
                <a:gd name="connsiteY19" fmla="*/ 1105319 h 2766643"/>
                <a:gd name="connsiteX20" fmla="*/ 1145512 w 2260879"/>
                <a:gd name="connsiteY20" fmla="*/ 1115367 h 2766643"/>
                <a:gd name="connsiteX21" fmla="*/ 1075173 w 2260879"/>
                <a:gd name="connsiteY21" fmla="*/ 1175657 h 2766643"/>
                <a:gd name="connsiteX22" fmla="*/ 1045028 w 2260879"/>
                <a:gd name="connsiteY22" fmla="*/ 1185705 h 2766643"/>
                <a:gd name="connsiteX23" fmla="*/ 1024931 w 2260879"/>
                <a:gd name="connsiteY23" fmla="*/ 1215851 h 2766643"/>
                <a:gd name="connsiteX24" fmla="*/ 964641 w 2260879"/>
                <a:gd name="connsiteY24" fmla="*/ 1256044 h 2766643"/>
                <a:gd name="connsiteX25" fmla="*/ 914400 w 2260879"/>
                <a:gd name="connsiteY25" fmla="*/ 1326382 h 2766643"/>
                <a:gd name="connsiteX26" fmla="*/ 854109 w 2260879"/>
                <a:gd name="connsiteY26" fmla="*/ 1386672 h 2766643"/>
                <a:gd name="connsiteX27" fmla="*/ 823964 w 2260879"/>
                <a:gd name="connsiteY27" fmla="*/ 1396721 h 2766643"/>
                <a:gd name="connsiteX28" fmla="*/ 793819 w 2260879"/>
                <a:gd name="connsiteY28" fmla="*/ 1426866 h 2766643"/>
                <a:gd name="connsiteX29" fmla="*/ 773723 w 2260879"/>
                <a:gd name="connsiteY29" fmla="*/ 1457011 h 2766643"/>
                <a:gd name="connsiteX30" fmla="*/ 743578 w 2260879"/>
                <a:gd name="connsiteY30" fmla="*/ 1477108 h 2766643"/>
                <a:gd name="connsiteX31" fmla="*/ 673239 w 2260879"/>
                <a:gd name="connsiteY31" fmla="*/ 1557494 h 2766643"/>
                <a:gd name="connsiteX32" fmla="*/ 622997 w 2260879"/>
                <a:gd name="connsiteY32" fmla="*/ 1617785 h 2766643"/>
                <a:gd name="connsiteX33" fmla="*/ 592852 w 2260879"/>
                <a:gd name="connsiteY33" fmla="*/ 1647930 h 2766643"/>
                <a:gd name="connsiteX34" fmla="*/ 562707 w 2260879"/>
                <a:gd name="connsiteY34" fmla="*/ 1668026 h 2766643"/>
                <a:gd name="connsiteX35" fmla="*/ 482320 w 2260879"/>
                <a:gd name="connsiteY35" fmla="*/ 1688123 h 2766643"/>
                <a:gd name="connsiteX36" fmla="*/ 452175 w 2260879"/>
                <a:gd name="connsiteY36" fmla="*/ 1708220 h 2766643"/>
                <a:gd name="connsiteX37" fmla="*/ 411982 w 2260879"/>
                <a:gd name="connsiteY37" fmla="*/ 1768510 h 2766643"/>
                <a:gd name="connsiteX38" fmla="*/ 391885 w 2260879"/>
                <a:gd name="connsiteY38" fmla="*/ 1798655 h 2766643"/>
                <a:gd name="connsiteX39" fmla="*/ 351692 w 2260879"/>
                <a:gd name="connsiteY39" fmla="*/ 1828800 h 2766643"/>
                <a:gd name="connsiteX40" fmla="*/ 331595 w 2260879"/>
                <a:gd name="connsiteY40" fmla="*/ 1858945 h 2766643"/>
                <a:gd name="connsiteX41" fmla="*/ 281353 w 2260879"/>
                <a:gd name="connsiteY41" fmla="*/ 1929283 h 2766643"/>
                <a:gd name="connsiteX42" fmla="*/ 261257 w 2260879"/>
                <a:gd name="connsiteY42" fmla="*/ 1969477 h 2766643"/>
                <a:gd name="connsiteX43" fmla="*/ 200967 w 2260879"/>
                <a:gd name="connsiteY43" fmla="*/ 2039815 h 2766643"/>
                <a:gd name="connsiteX44" fmla="*/ 180870 w 2260879"/>
                <a:gd name="connsiteY44" fmla="*/ 2291024 h 2766643"/>
                <a:gd name="connsiteX45" fmla="*/ 110531 w 2260879"/>
                <a:gd name="connsiteY45" fmla="*/ 2361363 h 2766643"/>
                <a:gd name="connsiteX46" fmla="*/ 80386 w 2260879"/>
                <a:gd name="connsiteY46" fmla="*/ 2381459 h 2766643"/>
                <a:gd name="connsiteX47" fmla="*/ 60290 w 2260879"/>
                <a:gd name="connsiteY47" fmla="*/ 2411604 h 2766643"/>
                <a:gd name="connsiteX48" fmla="*/ 30145 w 2260879"/>
                <a:gd name="connsiteY48" fmla="*/ 2431701 h 2766643"/>
                <a:gd name="connsiteX49" fmla="*/ 10048 w 2260879"/>
                <a:gd name="connsiteY49" fmla="*/ 2491991 h 2766643"/>
                <a:gd name="connsiteX50" fmla="*/ 0 w 2260879"/>
                <a:gd name="connsiteY50" fmla="*/ 2522136 h 2766643"/>
                <a:gd name="connsiteX51" fmla="*/ 0 w 2260879"/>
                <a:gd name="connsiteY51" fmla="*/ 2763297 h 2766643"/>
                <a:gd name="connsiteX0" fmla="*/ 2100105 w 2100105"/>
                <a:gd name="connsiteY0" fmla="*/ 0 h 2756595"/>
                <a:gd name="connsiteX1" fmla="*/ 1949380 w 2100105"/>
                <a:gd name="connsiteY1" fmla="*/ 10049 h 2756595"/>
                <a:gd name="connsiteX2" fmla="*/ 1899138 w 2100105"/>
                <a:gd name="connsiteY2" fmla="*/ 60290 h 2756595"/>
                <a:gd name="connsiteX3" fmla="*/ 1838848 w 2100105"/>
                <a:gd name="connsiteY3" fmla="*/ 120581 h 2756595"/>
                <a:gd name="connsiteX4" fmla="*/ 1798654 w 2100105"/>
                <a:gd name="connsiteY4" fmla="*/ 241161 h 2756595"/>
                <a:gd name="connsiteX5" fmla="*/ 1788606 w 2100105"/>
                <a:gd name="connsiteY5" fmla="*/ 291403 h 2756595"/>
                <a:gd name="connsiteX6" fmla="*/ 1728316 w 2100105"/>
                <a:gd name="connsiteY6" fmla="*/ 341644 h 2756595"/>
                <a:gd name="connsiteX7" fmla="*/ 1688123 w 2100105"/>
                <a:gd name="connsiteY7" fmla="*/ 401934 h 2756595"/>
                <a:gd name="connsiteX8" fmla="*/ 1678074 w 2100105"/>
                <a:gd name="connsiteY8" fmla="*/ 783772 h 2756595"/>
                <a:gd name="connsiteX9" fmla="*/ 1657978 w 2100105"/>
                <a:gd name="connsiteY9" fmla="*/ 813917 h 2756595"/>
                <a:gd name="connsiteX10" fmla="*/ 1627832 w 2100105"/>
                <a:gd name="connsiteY10" fmla="*/ 823965 h 2756595"/>
                <a:gd name="connsiteX11" fmla="*/ 1537397 w 2100105"/>
                <a:gd name="connsiteY11" fmla="*/ 834013 h 2756595"/>
                <a:gd name="connsiteX12" fmla="*/ 1446962 w 2100105"/>
                <a:gd name="connsiteY12" fmla="*/ 894304 h 2756595"/>
                <a:gd name="connsiteX13" fmla="*/ 1386672 w 2100105"/>
                <a:gd name="connsiteY13" fmla="*/ 934497 h 2756595"/>
                <a:gd name="connsiteX14" fmla="*/ 1326382 w 2100105"/>
                <a:gd name="connsiteY14" fmla="*/ 984739 h 2756595"/>
                <a:gd name="connsiteX15" fmla="*/ 1296237 w 2100105"/>
                <a:gd name="connsiteY15" fmla="*/ 1014884 h 2756595"/>
                <a:gd name="connsiteX16" fmla="*/ 1235947 w 2100105"/>
                <a:gd name="connsiteY16" fmla="*/ 1045029 h 2756595"/>
                <a:gd name="connsiteX17" fmla="*/ 1205802 w 2100105"/>
                <a:gd name="connsiteY17" fmla="*/ 1065126 h 2756595"/>
                <a:gd name="connsiteX18" fmla="*/ 1175657 w 2100105"/>
                <a:gd name="connsiteY18" fmla="*/ 1095271 h 2756595"/>
                <a:gd name="connsiteX19" fmla="*/ 1145512 w 2100105"/>
                <a:gd name="connsiteY19" fmla="*/ 1105319 h 2756595"/>
                <a:gd name="connsiteX20" fmla="*/ 1075173 w 2100105"/>
                <a:gd name="connsiteY20" fmla="*/ 1165609 h 2756595"/>
                <a:gd name="connsiteX21" fmla="*/ 1045028 w 2100105"/>
                <a:gd name="connsiteY21" fmla="*/ 1175657 h 2756595"/>
                <a:gd name="connsiteX22" fmla="*/ 1024931 w 2100105"/>
                <a:gd name="connsiteY22" fmla="*/ 1205803 h 2756595"/>
                <a:gd name="connsiteX23" fmla="*/ 964641 w 2100105"/>
                <a:gd name="connsiteY23" fmla="*/ 1245996 h 2756595"/>
                <a:gd name="connsiteX24" fmla="*/ 914400 w 2100105"/>
                <a:gd name="connsiteY24" fmla="*/ 1316334 h 2756595"/>
                <a:gd name="connsiteX25" fmla="*/ 854109 w 2100105"/>
                <a:gd name="connsiteY25" fmla="*/ 1376624 h 2756595"/>
                <a:gd name="connsiteX26" fmla="*/ 823964 w 2100105"/>
                <a:gd name="connsiteY26" fmla="*/ 1386673 h 2756595"/>
                <a:gd name="connsiteX27" fmla="*/ 793819 w 2100105"/>
                <a:gd name="connsiteY27" fmla="*/ 1416818 h 2756595"/>
                <a:gd name="connsiteX28" fmla="*/ 773723 w 2100105"/>
                <a:gd name="connsiteY28" fmla="*/ 1446963 h 2756595"/>
                <a:gd name="connsiteX29" fmla="*/ 743578 w 2100105"/>
                <a:gd name="connsiteY29" fmla="*/ 1467060 h 2756595"/>
                <a:gd name="connsiteX30" fmla="*/ 673239 w 2100105"/>
                <a:gd name="connsiteY30" fmla="*/ 1547446 h 2756595"/>
                <a:gd name="connsiteX31" fmla="*/ 622997 w 2100105"/>
                <a:gd name="connsiteY31" fmla="*/ 1607737 h 2756595"/>
                <a:gd name="connsiteX32" fmla="*/ 592852 w 2100105"/>
                <a:gd name="connsiteY32" fmla="*/ 1637882 h 2756595"/>
                <a:gd name="connsiteX33" fmla="*/ 562707 w 2100105"/>
                <a:gd name="connsiteY33" fmla="*/ 1657978 h 2756595"/>
                <a:gd name="connsiteX34" fmla="*/ 482320 w 2100105"/>
                <a:gd name="connsiteY34" fmla="*/ 1678075 h 2756595"/>
                <a:gd name="connsiteX35" fmla="*/ 452175 w 2100105"/>
                <a:gd name="connsiteY35" fmla="*/ 1698172 h 2756595"/>
                <a:gd name="connsiteX36" fmla="*/ 411982 w 2100105"/>
                <a:gd name="connsiteY36" fmla="*/ 1758462 h 2756595"/>
                <a:gd name="connsiteX37" fmla="*/ 391885 w 2100105"/>
                <a:gd name="connsiteY37" fmla="*/ 1788607 h 2756595"/>
                <a:gd name="connsiteX38" fmla="*/ 351692 w 2100105"/>
                <a:gd name="connsiteY38" fmla="*/ 1818752 h 2756595"/>
                <a:gd name="connsiteX39" fmla="*/ 331595 w 2100105"/>
                <a:gd name="connsiteY39" fmla="*/ 1848897 h 2756595"/>
                <a:gd name="connsiteX40" fmla="*/ 281353 w 2100105"/>
                <a:gd name="connsiteY40" fmla="*/ 1919235 h 2756595"/>
                <a:gd name="connsiteX41" fmla="*/ 261257 w 2100105"/>
                <a:gd name="connsiteY41" fmla="*/ 1959429 h 2756595"/>
                <a:gd name="connsiteX42" fmla="*/ 200967 w 2100105"/>
                <a:gd name="connsiteY42" fmla="*/ 2029767 h 2756595"/>
                <a:gd name="connsiteX43" fmla="*/ 180870 w 2100105"/>
                <a:gd name="connsiteY43" fmla="*/ 2280976 h 2756595"/>
                <a:gd name="connsiteX44" fmla="*/ 110531 w 2100105"/>
                <a:gd name="connsiteY44" fmla="*/ 2351315 h 2756595"/>
                <a:gd name="connsiteX45" fmla="*/ 80386 w 2100105"/>
                <a:gd name="connsiteY45" fmla="*/ 2371411 h 2756595"/>
                <a:gd name="connsiteX46" fmla="*/ 60290 w 2100105"/>
                <a:gd name="connsiteY46" fmla="*/ 2401556 h 2756595"/>
                <a:gd name="connsiteX47" fmla="*/ 30145 w 2100105"/>
                <a:gd name="connsiteY47" fmla="*/ 2421653 h 2756595"/>
                <a:gd name="connsiteX48" fmla="*/ 10048 w 2100105"/>
                <a:gd name="connsiteY48" fmla="*/ 2481943 h 2756595"/>
                <a:gd name="connsiteX49" fmla="*/ 0 w 2100105"/>
                <a:gd name="connsiteY49" fmla="*/ 2512088 h 2756595"/>
                <a:gd name="connsiteX50" fmla="*/ 0 w 2100105"/>
                <a:gd name="connsiteY50" fmla="*/ 2753249 h 2756595"/>
                <a:gd name="connsiteX0" fmla="*/ 2100105 w 2100105"/>
                <a:gd name="connsiteY0" fmla="*/ 0 h 2512088"/>
                <a:gd name="connsiteX1" fmla="*/ 1949380 w 2100105"/>
                <a:gd name="connsiteY1" fmla="*/ 10049 h 2512088"/>
                <a:gd name="connsiteX2" fmla="*/ 1899138 w 2100105"/>
                <a:gd name="connsiteY2" fmla="*/ 60290 h 2512088"/>
                <a:gd name="connsiteX3" fmla="*/ 1838848 w 2100105"/>
                <a:gd name="connsiteY3" fmla="*/ 120581 h 2512088"/>
                <a:gd name="connsiteX4" fmla="*/ 1798654 w 2100105"/>
                <a:gd name="connsiteY4" fmla="*/ 241161 h 2512088"/>
                <a:gd name="connsiteX5" fmla="*/ 1788606 w 2100105"/>
                <a:gd name="connsiteY5" fmla="*/ 291403 h 2512088"/>
                <a:gd name="connsiteX6" fmla="*/ 1728316 w 2100105"/>
                <a:gd name="connsiteY6" fmla="*/ 341644 h 2512088"/>
                <a:gd name="connsiteX7" fmla="*/ 1688123 w 2100105"/>
                <a:gd name="connsiteY7" fmla="*/ 401934 h 2512088"/>
                <a:gd name="connsiteX8" fmla="*/ 1678074 w 2100105"/>
                <a:gd name="connsiteY8" fmla="*/ 783772 h 2512088"/>
                <a:gd name="connsiteX9" fmla="*/ 1657978 w 2100105"/>
                <a:gd name="connsiteY9" fmla="*/ 813917 h 2512088"/>
                <a:gd name="connsiteX10" fmla="*/ 1627832 w 2100105"/>
                <a:gd name="connsiteY10" fmla="*/ 823965 h 2512088"/>
                <a:gd name="connsiteX11" fmla="*/ 1537397 w 2100105"/>
                <a:gd name="connsiteY11" fmla="*/ 834013 h 2512088"/>
                <a:gd name="connsiteX12" fmla="*/ 1446962 w 2100105"/>
                <a:gd name="connsiteY12" fmla="*/ 894304 h 2512088"/>
                <a:gd name="connsiteX13" fmla="*/ 1386672 w 2100105"/>
                <a:gd name="connsiteY13" fmla="*/ 934497 h 2512088"/>
                <a:gd name="connsiteX14" fmla="*/ 1326382 w 2100105"/>
                <a:gd name="connsiteY14" fmla="*/ 984739 h 2512088"/>
                <a:gd name="connsiteX15" fmla="*/ 1296237 w 2100105"/>
                <a:gd name="connsiteY15" fmla="*/ 1014884 h 2512088"/>
                <a:gd name="connsiteX16" fmla="*/ 1235947 w 2100105"/>
                <a:gd name="connsiteY16" fmla="*/ 1045029 h 2512088"/>
                <a:gd name="connsiteX17" fmla="*/ 1205802 w 2100105"/>
                <a:gd name="connsiteY17" fmla="*/ 1065126 h 2512088"/>
                <a:gd name="connsiteX18" fmla="*/ 1175657 w 2100105"/>
                <a:gd name="connsiteY18" fmla="*/ 1095271 h 2512088"/>
                <a:gd name="connsiteX19" fmla="*/ 1145512 w 2100105"/>
                <a:gd name="connsiteY19" fmla="*/ 1105319 h 2512088"/>
                <a:gd name="connsiteX20" fmla="*/ 1075173 w 2100105"/>
                <a:gd name="connsiteY20" fmla="*/ 1165609 h 2512088"/>
                <a:gd name="connsiteX21" fmla="*/ 1045028 w 2100105"/>
                <a:gd name="connsiteY21" fmla="*/ 1175657 h 2512088"/>
                <a:gd name="connsiteX22" fmla="*/ 1024931 w 2100105"/>
                <a:gd name="connsiteY22" fmla="*/ 1205803 h 2512088"/>
                <a:gd name="connsiteX23" fmla="*/ 964641 w 2100105"/>
                <a:gd name="connsiteY23" fmla="*/ 1245996 h 2512088"/>
                <a:gd name="connsiteX24" fmla="*/ 914400 w 2100105"/>
                <a:gd name="connsiteY24" fmla="*/ 1316334 h 2512088"/>
                <a:gd name="connsiteX25" fmla="*/ 854109 w 2100105"/>
                <a:gd name="connsiteY25" fmla="*/ 1376624 h 2512088"/>
                <a:gd name="connsiteX26" fmla="*/ 823964 w 2100105"/>
                <a:gd name="connsiteY26" fmla="*/ 1386673 h 2512088"/>
                <a:gd name="connsiteX27" fmla="*/ 793819 w 2100105"/>
                <a:gd name="connsiteY27" fmla="*/ 1416818 h 2512088"/>
                <a:gd name="connsiteX28" fmla="*/ 773723 w 2100105"/>
                <a:gd name="connsiteY28" fmla="*/ 1446963 h 2512088"/>
                <a:gd name="connsiteX29" fmla="*/ 743578 w 2100105"/>
                <a:gd name="connsiteY29" fmla="*/ 1467060 h 2512088"/>
                <a:gd name="connsiteX30" fmla="*/ 673239 w 2100105"/>
                <a:gd name="connsiteY30" fmla="*/ 1547446 h 2512088"/>
                <a:gd name="connsiteX31" fmla="*/ 622997 w 2100105"/>
                <a:gd name="connsiteY31" fmla="*/ 1607737 h 2512088"/>
                <a:gd name="connsiteX32" fmla="*/ 592852 w 2100105"/>
                <a:gd name="connsiteY32" fmla="*/ 1637882 h 2512088"/>
                <a:gd name="connsiteX33" fmla="*/ 562707 w 2100105"/>
                <a:gd name="connsiteY33" fmla="*/ 1657978 h 2512088"/>
                <a:gd name="connsiteX34" fmla="*/ 482320 w 2100105"/>
                <a:gd name="connsiteY34" fmla="*/ 1678075 h 2512088"/>
                <a:gd name="connsiteX35" fmla="*/ 452175 w 2100105"/>
                <a:gd name="connsiteY35" fmla="*/ 1698172 h 2512088"/>
                <a:gd name="connsiteX36" fmla="*/ 411982 w 2100105"/>
                <a:gd name="connsiteY36" fmla="*/ 1758462 h 2512088"/>
                <a:gd name="connsiteX37" fmla="*/ 391885 w 2100105"/>
                <a:gd name="connsiteY37" fmla="*/ 1788607 h 2512088"/>
                <a:gd name="connsiteX38" fmla="*/ 351692 w 2100105"/>
                <a:gd name="connsiteY38" fmla="*/ 1818752 h 2512088"/>
                <a:gd name="connsiteX39" fmla="*/ 331595 w 2100105"/>
                <a:gd name="connsiteY39" fmla="*/ 1848897 h 2512088"/>
                <a:gd name="connsiteX40" fmla="*/ 281353 w 2100105"/>
                <a:gd name="connsiteY40" fmla="*/ 1919235 h 2512088"/>
                <a:gd name="connsiteX41" fmla="*/ 261257 w 2100105"/>
                <a:gd name="connsiteY41" fmla="*/ 1959429 h 2512088"/>
                <a:gd name="connsiteX42" fmla="*/ 200967 w 2100105"/>
                <a:gd name="connsiteY42" fmla="*/ 2029767 h 2512088"/>
                <a:gd name="connsiteX43" fmla="*/ 180870 w 2100105"/>
                <a:gd name="connsiteY43" fmla="*/ 2280976 h 2512088"/>
                <a:gd name="connsiteX44" fmla="*/ 110531 w 2100105"/>
                <a:gd name="connsiteY44" fmla="*/ 2351315 h 2512088"/>
                <a:gd name="connsiteX45" fmla="*/ 80386 w 2100105"/>
                <a:gd name="connsiteY45" fmla="*/ 2371411 h 2512088"/>
                <a:gd name="connsiteX46" fmla="*/ 60290 w 2100105"/>
                <a:gd name="connsiteY46" fmla="*/ 2401556 h 2512088"/>
                <a:gd name="connsiteX47" fmla="*/ 30145 w 2100105"/>
                <a:gd name="connsiteY47" fmla="*/ 2421653 h 2512088"/>
                <a:gd name="connsiteX48" fmla="*/ 10048 w 2100105"/>
                <a:gd name="connsiteY48" fmla="*/ 2481943 h 2512088"/>
                <a:gd name="connsiteX49" fmla="*/ 0 w 2100105"/>
                <a:gd name="connsiteY49" fmla="*/ 2512088 h 251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00105" h="2512088">
                  <a:moveTo>
                    <a:pt x="2100105" y="0"/>
                  </a:moveTo>
                  <a:cubicBezTo>
                    <a:pt x="2050028" y="5271"/>
                    <a:pt x="1999622" y="6699"/>
                    <a:pt x="1949380" y="10049"/>
                  </a:cubicBezTo>
                  <a:cubicBezTo>
                    <a:pt x="1887266" y="51457"/>
                    <a:pt x="1947854" y="5484"/>
                    <a:pt x="1899138" y="60290"/>
                  </a:cubicBezTo>
                  <a:cubicBezTo>
                    <a:pt x="1880256" y="81532"/>
                    <a:pt x="1838848" y="120581"/>
                    <a:pt x="1838848" y="120581"/>
                  </a:cubicBezTo>
                  <a:lnTo>
                    <a:pt x="1798654" y="241161"/>
                  </a:lnTo>
                  <a:cubicBezTo>
                    <a:pt x="1793253" y="257363"/>
                    <a:pt x="1796244" y="276127"/>
                    <a:pt x="1788606" y="291403"/>
                  </a:cubicBezTo>
                  <a:cubicBezTo>
                    <a:pt x="1778935" y="310746"/>
                    <a:pt x="1745629" y="330102"/>
                    <a:pt x="1728316" y="341644"/>
                  </a:cubicBezTo>
                  <a:cubicBezTo>
                    <a:pt x="1714918" y="361741"/>
                    <a:pt x="1688758" y="377789"/>
                    <a:pt x="1688123" y="401934"/>
                  </a:cubicBezTo>
                  <a:cubicBezTo>
                    <a:pt x="1684773" y="529213"/>
                    <a:pt x="1687365" y="656788"/>
                    <a:pt x="1678074" y="783772"/>
                  </a:cubicBezTo>
                  <a:cubicBezTo>
                    <a:pt x="1677193" y="795816"/>
                    <a:pt x="1667408" y="806373"/>
                    <a:pt x="1657978" y="813917"/>
                  </a:cubicBezTo>
                  <a:cubicBezTo>
                    <a:pt x="1649707" y="820534"/>
                    <a:pt x="1638280" y="822224"/>
                    <a:pt x="1627832" y="823965"/>
                  </a:cubicBezTo>
                  <a:cubicBezTo>
                    <a:pt x="1597914" y="828951"/>
                    <a:pt x="1567542" y="830664"/>
                    <a:pt x="1537397" y="834013"/>
                  </a:cubicBezTo>
                  <a:lnTo>
                    <a:pt x="1446962" y="894304"/>
                  </a:lnTo>
                  <a:cubicBezTo>
                    <a:pt x="1446957" y="894307"/>
                    <a:pt x="1386676" y="934493"/>
                    <a:pt x="1386672" y="934497"/>
                  </a:cubicBezTo>
                  <a:cubicBezTo>
                    <a:pt x="1298603" y="1022566"/>
                    <a:pt x="1410320" y="914791"/>
                    <a:pt x="1326382" y="984739"/>
                  </a:cubicBezTo>
                  <a:cubicBezTo>
                    <a:pt x="1315465" y="993836"/>
                    <a:pt x="1307154" y="1005787"/>
                    <a:pt x="1296237" y="1014884"/>
                  </a:cubicBezTo>
                  <a:cubicBezTo>
                    <a:pt x="1270264" y="1036528"/>
                    <a:pt x="1266160" y="1034958"/>
                    <a:pt x="1235947" y="1045029"/>
                  </a:cubicBezTo>
                  <a:cubicBezTo>
                    <a:pt x="1225899" y="1051728"/>
                    <a:pt x="1215080" y="1057395"/>
                    <a:pt x="1205802" y="1065126"/>
                  </a:cubicBezTo>
                  <a:cubicBezTo>
                    <a:pt x="1194885" y="1074223"/>
                    <a:pt x="1187481" y="1087388"/>
                    <a:pt x="1175657" y="1095271"/>
                  </a:cubicBezTo>
                  <a:cubicBezTo>
                    <a:pt x="1166844" y="1101146"/>
                    <a:pt x="1155560" y="1101970"/>
                    <a:pt x="1145512" y="1105319"/>
                  </a:cubicBezTo>
                  <a:cubicBezTo>
                    <a:pt x="1121754" y="1129077"/>
                    <a:pt x="1105252" y="1148421"/>
                    <a:pt x="1075173" y="1165609"/>
                  </a:cubicBezTo>
                  <a:cubicBezTo>
                    <a:pt x="1065977" y="1170864"/>
                    <a:pt x="1055076" y="1172308"/>
                    <a:pt x="1045028" y="1175657"/>
                  </a:cubicBezTo>
                  <a:cubicBezTo>
                    <a:pt x="1038329" y="1185706"/>
                    <a:pt x="1034361" y="1198259"/>
                    <a:pt x="1024931" y="1205803"/>
                  </a:cubicBezTo>
                  <a:cubicBezTo>
                    <a:pt x="944433" y="1270202"/>
                    <a:pt x="1051745" y="1141470"/>
                    <a:pt x="964641" y="1245996"/>
                  </a:cubicBezTo>
                  <a:cubicBezTo>
                    <a:pt x="903489" y="1319380"/>
                    <a:pt x="995844" y="1225842"/>
                    <a:pt x="914400" y="1316334"/>
                  </a:cubicBezTo>
                  <a:cubicBezTo>
                    <a:pt x="895387" y="1337459"/>
                    <a:pt x="874206" y="1356527"/>
                    <a:pt x="854109" y="1376624"/>
                  </a:cubicBezTo>
                  <a:cubicBezTo>
                    <a:pt x="846619" y="1384114"/>
                    <a:pt x="834012" y="1383323"/>
                    <a:pt x="823964" y="1386673"/>
                  </a:cubicBezTo>
                  <a:cubicBezTo>
                    <a:pt x="813916" y="1396721"/>
                    <a:pt x="802916" y="1405901"/>
                    <a:pt x="793819" y="1416818"/>
                  </a:cubicBezTo>
                  <a:cubicBezTo>
                    <a:pt x="786088" y="1426095"/>
                    <a:pt x="782262" y="1438424"/>
                    <a:pt x="773723" y="1446963"/>
                  </a:cubicBezTo>
                  <a:cubicBezTo>
                    <a:pt x="765184" y="1455503"/>
                    <a:pt x="752856" y="1459329"/>
                    <a:pt x="743578" y="1467060"/>
                  </a:cubicBezTo>
                  <a:cubicBezTo>
                    <a:pt x="716388" y="1489718"/>
                    <a:pt x="694960" y="1520295"/>
                    <a:pt x="673239" y="1547446"/>
                  </a:cubicBezTo>
                  <a:cubicBezTo>
                    <a:pt x="656356" y="1598097"/>
                    <a:pt x="674098" y="1563937"/>
                    <a:pt x="622997" y="1607737"/>
                  </a:cubicBezTo>
                  <a:cubicBezTo>
                    <a:pt x="612208" y="1616985"/>
                    <a:pt x="603769" y="1628785"/>
                    <a:pt x="592852" y="1637882"/>
                  </a:cubicBezTo>
                  <a:cubicBezTo>
                    <a:pt x="583575" y="1645613"/>
                    <a:pt x="573509" y="1652577"/>
                    <a:pt x="562707" y="1657978"/>
                  </a:cubicBezTo>
                  <a:cubicBezTo>
                    <a:pt x="542104" y="1668279"/>
                    <a:pt x="501437" y="1674252"/>
                    <a:pt x="482320" y="1678075"/>
                  </a:cubicBezTo>
                  <a:cubicBezTo>
                    <a:pt x="472272" y="1684774"/>
                    <a:pt x="460127" y="1689083"/>
                    <a:pt x="452175" y="1698172"/>
                  </a:cubicBezTo>
                  <a:cubicBezTo>
                    <a:pt x="436270" y="1716349"/>
                    <a:pt x="425380" y="1738365"/>
                    <a:pt x="411982" y="1758462"/>
                  </a:cubicBezTo>
                  <a:lnTo>
                    <a:pt x="391885" y="1788607"/>
                  </a:lnTo>
                  <a:cubicBezTo>
                    <a:pt x="382595" y="1802541"/>
                    <a:pt x="363534" y="1806910"/>
                    <a:pt x="351692" y="1818752"/>
                  </a:cubicBezTo>
                  <a:cubicBezTo>
                    <a:pt x="343153" y="1827291"/>
                    <a:pt x="338614" y="1839070"/>
                    <a:pt x="331595" y="1848897"/>
                  </a:cubicBezTo>
                  <a:cubicBezTo>
                    <a:pt x="316194" y="1870458"/>
                    <a:pt x="294882" y="1895559"/>
                    <a:pt x="281353" y="1919235"/>
                  </a:cubicBezTo>
                  <a:cubicBezTo>
                    <a:pt x="273921" y="1932241"/>
                    <a:pt x="269196" y="1946727"/>
                    <a:pt x="261257" y="1959429"/>
                  </a:cubicBezTo>
                  <a:cubicBezTo>
                    <a:pt x="239775" y="1993801"/>
                    <a:pt x="228369" y="2002365"/>
                    <a:pt x="200967" y="2029767"/>
                  </a:cubicBezTo>
                  <a:cubicBezTo>
                    <a:pt x="166079" y="2134425"/>
                    <a:pt x="201928" y="2017747"/>
                    <a:pt x="180870" y="2280976"/>
                  </a:cubicBezTo>
                  <a:cubicBezTo>
                    <a:pt x="177383" y="2324569"/>
                    <a:pt x="147257" y="2326831"/>
                    <a:pt x="110531" y="2351315"/>
                  </a:cubicBezTo>
                  <a:lnTo>
                    <a:pt x="80386" y="2371411"/>
                  </a:lnTo>
                  <a:cubicBezTo>
                    <a:pt x="73687" y="2381459"/>
                    <a:pt x="68829" y="2393017"/>
                    <a:pt x="60290" y="2401556"/>
                  </a:cubicBezTo>
                  <a:cubicBezTo>
                    <a:pt x="51751" y="2410096"/>
                    <a:pt x="36546" y="2411412"/>
                    <a:pt x="30145" y="2421653"/>
                  </a:cubicBezTo>
                  <a:cubicBezTo>
                    <a:pt x="18918" y="2439617"/>
                    <a:pt x="16747" y="2461846"/>
                    <a:pt x="10048" y="2481943"/>
                  </a:cubicBezTo>
                  <a:lnTo>
                    <a:pt x="0" y="2512088"/>
                  </a:lnTo>
                </a:path>
              </a:pathLst>
            </a:custGeom>
            <a:ln w="76200">
              <a:solidFill>
                <a:srgbClr val="E725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 rot="21480000">
              <a:off x="8261183" y="2020938"/>
              <a:ext cx="131726" cy="119037"/>
            </a:xfrm>
            <a:prstGeom prst="ellipse">
              <a:avLst/>
            </a:prstGeom>
            <a:solidFill>
              <a:srgbClr val="E7251A"/>
            </a:solidFill>
            <a:ln>
              <a:solidFill>
                <a:srgbClr val="E72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6080000" flipV="1">
              <a:off x="6006560" y="2689428"/>
              <a:ext cx="190461" cy="76179"/>
            </a:xfrm>
            <a:prstGeom prst="straightConnector1">
              <a:avLst/>
            </a:prstGeom>
            <a:ln w="28575">
              <a:solidFill>
                <a:schemeClr val="bg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9" idx="0"/>
            </p:cNvCxnSpPr>
            <p:nvPr/>
          </p:nvCxnSpPr>
          <p:spPr>
            <a:xfrm rot="21480000" flipV="1">
              <a:off x="8014715" y="2100577"/>
              <a:ext cx="245995" cy="30156"/>
            </a:xfrm>
            <a:prstGeom prst="straightConnector1">
              <a:avLst/>
            </a:prstGeom>
            <a:ln w="28575">
              <a:solidFill>
                <a:schemeClr val="bg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1" name="Title 5"/>
          <p:cNvSpPr>
            <a:spLocks noGrp="1"/>
          </p:cNvSpPr>
          <p:nvPr>
            <p:ph type="title"/>
          </p:nvPr>
        </p:nvSpPr>
        <p:spPr>
          <a:xfrm>
            <a:off x="536575" y="-152400"/>
            <a:ext cx="8302625" cy="1295400"/>
          </a:xfrm>
        </p:spPr>
        <p:txBody>
          <a:bodyPr/>
          <a:lstStyle/>
          <a:p>
            <a:r>
              <a:rPr lang="en-US" smtClean="0"/>
              <a:t>Transmission for 3,000 MW of Imports</a:t>
            </a:r>
          </a:p>
        </p:txBody>
      </p:sp>
      <p:sp>
        <p:nvSpPr>
          <p:cNvPr id="32772" name="Content Placeholder 8"/>
          <p:cNvSpPr>
            <a:spLocks noGrp="1"/>
          </p:cNvSpPr>
          <p:nvPr>
            <p:ph sz="half" idx="1"/>
          </p:nvPr>
        </p:nvSpPr>
        <p:spPr>
          <a:xfrm>
            <a:off x="536575" y="1143000"/>
            <a:ext cx="4187825" cy="4495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Potential new transmission ties to Quebec and New Brunswick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smtClean="0"/>
              <a:t>Import 1,500 MW via new +/-450 kV HVDC line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smtClean="0"/>
              <a:t>Preliminary cost estimate:   $1.6 billion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smtClean="0"/>
              <a:t>Import 1,500 MW via new +/-450 kV HVDC line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smtClean="0"/>
              <a:t>Preliminary cost estimate:      $2 billion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smtClean="0"/>
              <a:t>Cost estimates represent only the cost of potential transmission facilities in New England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84F65197-3FAB-4634-B4C9-085269B12C2A}" type="slidenum">
              <a:rPr lang="en-US">
                <a:latin typeface="+mn-lt"/>
              </a:rPr>
              <a:pPr defTabSz="1019175">
                <a:defRPr/>
              </a:pPr>
              <a:t>13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12000_wind_trans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4724400" y="744538"/>
            <a:ext cx="4511675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Transmission for 12,000 MW of Wind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075113" cy="4495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New higher voltage backbone loop around New England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Local loops to collect wind in Maine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Preliminary cost estimates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500 kV: $19 billion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765 kV: $25 billion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6BEC10E1-F70A-48F8-817D-C2589ABFB80B}" type="slidenum">
              <a:rPr lang="en-US">
                <a:latin typeface="+mn-lt"/>
              </a:rPr>
              <a:pPr defTabSz="1019175">
                <a:defRPr/>
              </a:pPr>
              <a:t>14</a:t>
            </a:fld>
            <a:endParaRPr lang="en-US" dirty="0">
              <a:latin typeface="+mn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181600" y="1219200"/>
            <a:ext cx="2492375" cy="4119563"/>
          </a:xfrm>
          <a:custGeom>
            <a:avLst/>
            <a:gdLst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351692 w 2491991"/>
              <a:gd name="connsiteY59" fmla="*/ 3245617 h 4119824"/>
              <a:gd name="connsiteX60" fmla="*/ 371789 w 2491991"/>
              <a:gd name="connsiteY60" fmla="*/ 3326004 h 4119824"/>
              <a:gd name="connsiteX61" fmla="*/ 381837 w 2491991"/>
              <a:gd name="connsiteY61" fmla="*/ 3356149 h 4119824"/>
              <a:gd name="connsiteX62" fmla="*/ 371789 w 2491991"/>
              <a:gd name="connsiteY62" fmla="*/ 3496826 h 4119824"/>
              <a:gd name="connsiteX63" fmla="*/ 341644 w 2491991"/>
              <a:gd name="connsiteY63" fmla="*/ 3587261 h 4119824"/>
              <a:gd name="connsiteX64" fmla="*/ 331595 w 2491991"/>
              <a:gd name="connsiteY64" fmla="*/ 3637503 h 4119824"/>
              <a:gd name="connsiteX65" fmla="*/ 301450 w 2491991"/>
              <a:gd name="connsiteY65" fmla="*/ 3647552 h 4119824"/>
              <a:gd name="connsiteX66" fmla="*/ 251209 w 2491991"/>
              <a:gd name="connsiteY66" fmla="*/ 3737987 h 4119824"/>
              <a:gd name="connsiteX67" fmla="*/ 241160 w 2491991"/>
              <a:gd name="connsiteY67" fmla="*/ 3808325 h 4119824"/>
              <a:gd name="connsiteX68" fmla="*/ 211015 w 2491991"/>
              <a:gd name="connsiteY68" fmla="*/ 3818374 h 4119824"/>
              <a:gd name="connsiteX69" fmla="*/ 170822 w 2491991"/>
              <a:gd name="connsiteY69" fmla="*/ 3828422 h 4119824"/>
              <a:gd name="connsiteX70" fmla="*/ 80387 w 2491991"/>
              <a:gd name="connsiteY70" fmla="*/ 3908809 h 4119824"/>
              <a:gd name="connsiteX71" fmla="*/ 50242 w 2491991"/>
              <a:gd name="connsiteY71" fmla="*/ 3918857 h 4119824"/>
              <a:gd name="connsiteX72" fmla="*/ 20096 w 2491991"/>
              <a:gd name="connsiteY72" fmla="*/ 3949002 h 4119824"/>
              <a:gd name="connsiteX73" fmla="*/ 0 w 2491991"/>
              <a:gd name="connsiteY73" fmla="*/ 4039437 h 4119824"/>
              <a:gd name="connsiteX74" fmla="*/ 30145 w 2491991"/>
              <a:gd name="connsiteY74" fmla="*/ 4059534 h 4119824"/>
              <a:gd name="connsiteX75" fmla="*/ 170822 w 2491991"/>
              <a:gd name="connsiteY75" fmla="*/ 4079631 h 4119824"/>
              <a:gd name="connsiteX76" fmla="*/ 261257 w 2491991"/>
              <a:gd name="connsiteY76" fmla="*/ 4119824 h 4119824"/>
              <a:gd name="connsiteX77" fmla="*/ 271305 w 2491991"/>
              <a:gd name="connsiteY77" fmla="*/ 3999244 h 4119824"/>
              <a:gd name="connsiteX78" fmla="*/ 301450 w 2491991"/>
              <a:gd name="connsiteY78" fmla="*/ 3989196 h 4119824"/>
              <a:gd name="connsiteX79" fmla="*/ 361740 w 2491991"/>
              <a:gd name="connsiteY79" fmla="*/ 3999244 h 4119824"/>
              <a:gd name="connsiteX80" fmla="*/ 422031 w 2491991"/>
              <a:gd name="connsiteY80" fmla="*/ 4019341 h 4119824"/>
              <a:gd name="connsiteX81" fmla="*/ 592852 w 2491991"/>
              <a:gd name="connsiteY81" fmla="*/ 4009292 h 4119824"/>
              <a:gd name="connsiteX82" fmla="*/ 602901 w 2491991"/>
              <a:gd name="connsiteY82" fmla="*/ 3979147 h 4119824"/>
              <a:gd name="connsiteX83" fmla="*/ 612949 w 2491991"/>
              <a:gd name="connsiteY83" fmla="*/ 3888712 h 4119824"/>
              <a:gd name="connsiteX84" fmla="*/ 673239 w 2491991"/>
              <a:gd name="connsiteY84" fmla="*/ 3858567 h 4119824"/>
              <a:gd name="connsiteX85" fmla="*/ 783771 w 2491991"/>
              <a:gd name="connsiteY85" fmla="*/ 3848519 h 4119824"/>
              <a:gd name="connsiteX86" fmla="*/ 773723 w 2491991"/>
              <a:gd name="connsiteY86" fmla="*/ 3567165 h 4119824"/>
              <a:gd name="connsiteX87" fmla="*/ 783771 w 2491991"/>
              <a:gd name="connsiteY87" fmla="*/ 3476730 h 4119824"/>
              <a:gd name="connsiteX88" fmla="*/ 813916 w 2491991"/>
              <a:gd name="connsiteY88" fmla="*/ 3456633 h 4119824"/>
              <a:gd name="connsiteX89" fmla="*/ 1024932 w 2491991"/>
              <a:gd name="connsiteY89" fmla="*/ 3446585 h 4119824"/>
              <a:gd name="connsiteX90" fmla="*/ 1045028 w 2491991"/>
              <a:gd name="connsiteY90" fmla="*/ 3114989 h 4119824"/>
              <a:gd name="connsiteX91" fmla="*/ 1055077 w 2491991"/>
              <a:gd name="connsiteY91" fmla="*/ 2934119 h 4119824"/>
              <a:gd name="connsiteX92" fmla="*/ 1065125 w 2491991"/>
              <a:gd name="connsiteY92" fmla="*/ 2883877 h 4119824"/>
              <a:gd name="connsiteX93" fmla="*/ 1125415 w 2491991"/>
              <a:gd name="connsiteY93" fmla="*/ 2853732 h 4119824"/>
              <a:gd name="connsiteX94" fmla="*/ 1185705 w 2491991"/>
              <a:gd name="connsiteY94" fmla="*/ 2813538 h 4119824"/>
              <a:gd name="connsiteX95" fmla="*/ 1256044 w 2491991"/>
              <a:gd name="connsiteY95" fmla="*/ 2733152 h 4119824"/>
              <a:gd name="connsiteX96" fmla="*/ 1326382 w 2491991"/>
              <a:gd name="connsiteY96" fmla="*/ 2652765 h 4119824"/>
              <a:gd name="connsiteX97" fmla="*/ 1346479 w 2491991"/>
              <a:gd name="connsiteY97" fmla="*/ 2622620 h 4119824"/>
              <a:gd name="connsiteX98" fmla="*/ 1376624 w 2491991"/>
              <a:gd name="connsiteY98" fmla="*/ 2602523 h 4119824"/>
              <a:gd name="connsiteX99" fmla="*/ 1446962 w 2491991"/>
              <a:gd name="connsiteY99" fmla="*/ 2522136 h 4119824"/>
              <a:gd name="connsiteX100" fmla="*/ 1477107 w 2491991"/>
              <a:gd name="connsiteY100" fmla="*/ 2512088 h 4119824"/>
              <a:gd name="connsiteX101" fmla="*/ 1527349 w 2491991"/>
              <a:gd name="connsiteY101" fmla="*/ 2461846 h 4119824"/>
              <a:gd name="connsiteX102" fmla="*/ 1577591 w 2491991"/>
              <a:gd name="connsiteY102" fmla="*/ 2421653 h 4119824"/>
              <a:gd name="connsiteX103" fmla="*/ 1597688 w 2491991"/>
              <a:gd name="connsiteY103" fmla="*/ 2391508 h 4119824"/>
              <a:gd name="connsiteX104" fmla="*/ 1627833 w 2491991"/>
              <a:gd name="connsiteY104" fmla="*/ 2381459 h 4119824"/>
              <a:gd name="connsiteX105" fmla="*/ 1688123 w 2491991"/>
              <a:gd name="connsiteY105" fmla="*/ 2341266 h 4119824"/>
              <a:gd name="connsiteX106" fmla="*/ 1718268 w 2491991"/>
              <a:gd name="connsiteY106" fmla="*/ 2321169 h 4119824"/>
              <a:gd name="connsiteX107" fmla="*/ 1768510 w 2491991"/>
              <a:gd name="connsiteY107" fmla="*/ 2270927 h 4119824"/>
              <a:gd name="connsiteX108" fmla="*/ 1788606 w 2491991"/>
              <a:gd name="connsiteY108" fmla="*/ 2240782 h 4119824"/>
              <a:gd name="connsiteX109" fmla="*/ 1818751 w 2491991"/>
              <a:gd name="connsiteY109" fmla="*/ 2220686 h 4119824"/>
              <a:gd name="connsiteX110" fmla="*/ 1848896 w 2491991"/>
              <a:gd name="connsiteY110" fmla="*/ 2190541 h 4119824"/>
              <a:gd name="connsiteX111" fmla="*/ 1939332 w 2491991"/>
              <a:gd name="connsiteY111" fmla="*/ 2140299 h 4119824"/>
              <a:gd name="connsiteX112" fmla="*/ 1989573 w 2491991"/>
              <a:gd name="connsiteY112" fmla="*/ 2090057 h 4119824"/>
              <a:gd name="connsiteX113" fmla="*/ 2049863 w 2491991"/>
              <a:gd name="connsiteY113" fmla="*/ 2039815 h 4119824"/>
              <a:gd name="connsiteX114" fmla="*/ 2069960 w 2491991"/>
              <a:gd name="connsiteY114" fmla="*/ 2009670 h 4119824"/>
              <a:gd name="connsiteX115" fmla="*/ 2100105 w 2491991"/>
              <a:gd name="connsiteY115" fmla="*/ 1999622 h 4119824"/>
              <a:gd name="connsiteX116" fmla="*/ 2180492 w 2491991"/>
              <a:gd name="connsiteY116" fmla="*/ 1899138 h 4119824"/>
              <a:gd name="connsiteX117" fmla="*/ 2240782 w 2491991"/>
              <a:gd name="connsiteY117" fmla="*/ 1879042 h 4119824"/>
              <a:gd name="connsiteX118" fmla="*/ 2341266 w 2491991"/>
              <a:gd name="connsiteY118" fmla="*/ 1858945 h 4119824"/>
              <a:gd name="connsiteX119" fmla="*/ 2371411 w 2491991"/>
              <a:gd name="connsiteY119" fmla="*/ 1838848 h 4119824"/>
              <a:gd name="connsiteX120" fmla="*/ 2411604 w 2491991"/>
              <a:gd name="connsiteY120" fmla="*/ 1748413 h 4119824"/>
              <a:gd name="connsiteX121" fmla="*/ 2421652 w 2491991"/>
              <a:gd name="connsiteY121" fmla="*/ 1718268 h 4119824"/>
              <a:gd name="connsiteX122" fmla="*/ 2431701 w 2491991"/>
              <a:gd name="connsiteY122" fmla="*/ 1607736 h 4119824"/>
              <a:gd name="connsiteX123" fmla="*/ 2441749 w 2491991"/>
              <a:gd name="connsiteY123" fmla="*/ 1577591 h 4119824"/>
              <a:gd name="connsiteX124" fmla="*/ 2441749 w 2491991"/>
              <a:gd name="connsiteY124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351692 w 2491991"/>
              <a:gd name="connsiteY60" fmla="*/ 3245617 h 4119824"/>
              <a:gd name="connsiteX61" fmla="*/ 371789 w 2491991"/>
              <a:gd name="connsiteY61" fmla="*/ 3326004 h 4119824"/>
              <a:gd name="connsiteX62" fmla="*/ 381837 w 2491991"/>
              <a:gd name="connsiteY62" fmla="*/ 3356149 h 4119824"/>
              <a:gd name="connsiteX63" fmla="*/ 371789 w 2491991"/>
              <a:gd name="connsiteY63" fmla="*/ 3496826 h 4119824"/>
              <a:gd name="connsiteX64" fmla="*/ 341644 w 2491991"/>
              <a:gd name="connsiteY64" fmla="*/ 3587261 h 4119824"/>
              <a:gd name="connsiteX65" fmla="*/ 331595 w 2491991"/>
              <a:gd name="connsiteY65" fmla="*/ 3637503 h 4119824"/>
              <a:gd name="connsiteX66" fmla="*/ 301450 w 2491991"/>
              <a:gd name="connsiteY66" fmla="*/ 3647552 h 4119824"/>
              <a:gd name="connsiteX67" fmla="*/ 251209 w 2491991"/>
              <a:gd name="connsiteY67" fmla="*/ 3737987 h 4119824"/>
              <a:gd name="connsiteX68" fmla="*/ 241160 w 2491991"/>
              <a:gd name="connsiteY68" fmla="*/ 3808325 h 4119824"/>
              <a:gd name="connsiteX69" fmla="*/ 211015 w 2491991"/>
              <a:gd name="connsiteY69" fmla="*/ 3818374 h 4119824"/>
              <a:gd name="connsiteX70" fmla="*/ 170822 w 2491991"/>
              <a:gd name="connsiteY70" fmla="*/ 3828422 h 4119824"/>
              <a:gd name="connsiteX71" fmla="*/ 80387 w 2491991"/>
              <a:gd name="connsiteY71" fmla="*/ 3908809 h 4119824"/>
              <a:gd name="connsiteX72" fmla="*/ 50242 w 2491991"/>
              <a:gd name="connsiteY72" fmla="*/ 3918857 h 4119824"/>
              <a:gd name="connsiteX73" fmla="*/ 20096 w 2491991"/>
              <a:gd name="connsiteY73" fmla="*/ 3949002 h 4119824"/>
              <a:gd name="connsiteX74" fmla="*/ 0 w 2491991"/>
              <a:gd name="connsiteY74" fmla="*/ 4039437 h 4119824"/>
              <a:gd name="connsiteX75" fmla="*/ 30145 w 2491991"/>
              <a:gd name="connsiteY75" fmla="*/ 4059534 h 4119824"/>
              <a:gd name="connsiteX76" fmla="*/ 170822 w 2491991"/>
              <a:gd name="connsiteY76" fmla="*/ 4079631 h 4119824"/>
              <a:gd name="connsiteX77" fmla="*/ 261257 w 2491991"/>
              <a:gd name="connsiteY77" fmla="*/ 4119824 h 4119824"/>
              <a:gd name="connsiteX78" fmla="*/ 271305 w 2491991"/>
              <a:gd name="connsiteY78" fmla="*/ 3999244 h 4119824"/>
              <a:gd name="connsiteX79" fmla="*/ 301450 w 2491991"/>
              <a:gd name="connsiteY79" fmla="*/ 3989196 h 4119824"/>
              <a:gd name="connsiteX80" fmla="*/ 361740 w 2491991"/>
              <a:gd name="connsiteY80" fmla="*/ 3999244 h 4119824"/>
              <a:gd name="connsiteX81" fmla="*/ 422031 w 2491991"/>
              <a:gd name="connsiteY81" fmla="*/ 4019341 h 4119824"/>
              <a:gd name="connsiteX82" fmla="*/ 592852 w 2491991"/>
              <a:gd name="connsiteY82" fmla="*/ 4009292 h 4119824"/>
              <a:gd name="connsiteX83" fmla="*/ 602901 w 2491991"/>
              <a:gd name="connsiteY83" fmla="*/ 3979147 h 4119824"/>
              <a:gd name="connsiteX84" fmla="*/ 612949 w 2491991"/>
              <a:gd name="connsiteY84" fmla="*/ 3888712 h 4119824"/>
              <a:gd name="connsiteX85" fmla="*/ 673239 w 2491991"/>
              <a:gd name="connsiteY85" fmla="*/ 3858567 h 4119824"/>
              <a:gd name="connsiteX86" fmla="*/ 783771 w 2491991"/>
              <a:gd name="connsiteY86" fmla="*/ 3848519 h 4119824"/>
              <a:gd name="connsiteX87" fmla="*/ 773723 w 2491991"/>
              <a:gd name="connsiteY87" fmla="*/ 3567165 h 4119824"/>
              <a:gd name="connsiteX88" fmla="*/ 783771 w 2491991"/>
              <a:gd name="connsiteY88" fmla="*/ 3476730 h 4119824"/>
              <a:gd name="connsiteX89" fmla="*/ 813916 w 2491991"/>
              <a:gd name="connsiteY89" fmla="*/ 3456633 h 4119824"/>
              <a:gd name="connsiteX90" fmla="*/ 1024932 w 2491991"/>
              <a:gd name="connsiteY90" fmla="*/ 3446585 h 4119824"/>
              <a:gd name="connsiteX91" fmla="*/ 1045028 w 2491991"/>
              <a:gd name="connsiteY91" fmla="*/ 3114989 h 4119824"/>
              <a:gd name="connsiteX92" fmla="*/ 1055077 w 2491991"/>
              <a:gd name="connsiteY92" fmla="*/ 2934119 h 4119824"/>
              <a:gd name="connsiteX93" fmla="*/ 1065125 w 2491991"/>
              <a:gd name="connsiteY93" fmla="*/ 2883877 h 4119824"/>
              <a:gd name="connsiteX94" fmla="*/ 1125415 w 2491991"/>
              <a:gd name="connsiteY94" fmla="*/ 2853732 h 4119824"/>
              <a:gd name="connsiteX95" fmla="*/ 1185705 w 2491991"/>
              <a:gd name="connsiteY95" fmla="*/ 2813538 h 4119824"/>
              <a:gd name="connsiteX96" fmla="*/ 1256044 w 2491991"/>
              <a:gd name="connsiteY96" fmla="*/ 2733152 h 4119824"/>
              <a:gd name="connsiteX97" fmla="*/ 1326382 w 2491991"/>
              <a:gd name="connsiteY97" fmla="*/ 2652765 h 4119824"/>
              <a:gd name="connsiteX98" fmla="*/ 1346479 w 2491991"/>
              <a:gd name="connsiteY98" fmla="*/ 2622620 h 4119824"/>
              <a:gd name="connsiteX99" fmla="*/ 1376624 w 2491991"/>
              <a:gd name="connsiteY99" fmla="*/ 2602523 h 4119824"/>
              <a:gd name="connsiteX100" fmla="*/ 1446962 w 2491991"/>
              <a:gd name="connsiteY100" fmla="*/ 2522136 h 4119824"/>
              <a:gd name="connsiteX101" fmla="*/ 1477107 w 2491991"/>
              <a:gd name="connsiteY101" fmla="*/ 2512088 h 4119824"/>
              <a:gd name="connsiteX102" fmla="*/ 1527349 w 2491991"/>
              <a:gd name="connsiteY102" fmla="*/ 2461846 h 4119824"/>
              <a:gd name="connsiteX103" fmla="*/ 1577591 w 2491991"/>
              <a:gd name="connsiteY103" fmla="*/ 2421653 h 4119824"/>
              <a:gd name="connsiteX104" fmla="*/ 1597688 w 2491991"/>
              <a:gd name="connsiteY104" fmla="*/ 2391508 h 4119824"/>
              <a:gd name="connsiteX105" fmla="*/ 1627833 w 2491991"/>
              <a:gd name="connsiteY105" fmla="*/ 2381459 h 4119824"/>
              <a:gd name="connsiteX106" fmla="*/ 1688123 w 2491991"/>
              <a:gd name="connsiteY106" fmla="*/ 2341266 h 4119824"/>
              <a:gd name="connsiteX107" fmla="*/ 1718268 w 2491991"/>
              <a:gd name="connsiteY107" fmla="*/ 2321169 h 4119824"/>
              <a:gd name="connsiteX108" fmla="*/ 1768510 w 2491991"/>
              <a:gd name="connsiteY108" fmla="*/ 2270927 h 4119824"/>
              <a:gd name="connsiteX109" fmla="*/ 1788606 w 2491991"/>
              <a:gd name="connsiteY109" fmla="*/ 2240782 h 4119824"/>
              <a:gd name="connsiteX110" fmla="*/ 1818751 w 2491991"/>
              <a:gd name="connsiteY110" fmla="*/ 2220686 h 4119824"/>
              <a:gd name="connsiteX111" fmla="*/ 1848896 w 2491991"/>
              <a:gd name="connsiteY111" fmla="*/ 2190541 h 4119824"/>
              <a:gd name="connsiteX112" fmla="*/ 1939332 w 2491991"/>
              <a:gd name="connsiteY112" fmla="*/ 2140299 h 4119824"/>
              <a:gd name="connsiteX113" fmla="*/ 1989573 w 2491991"/>
              <a:gd name="connsiteY113" fmla="*/ 2090057 h 4119824"/>
              <a:gd name="connsiteX114" fmla="*/ 2049863 w 2491991"/>
              <a:gd name="connsiteY114" fmla="*/ 2039815 h 4119824"/>
              <a:gd name="connsiteX115" fmla="*/ 2069960 w 2491991"/>
              <a:gd name="connsiteY115" fmla="*/ 2009670 h 4119824"/>
              <a:gd name="connsiteX116" fmla="*/ 2100105 w 2491991"/>
              <a:gd name="connsiteY116" fmla="*/ 1999622 h 4119824"/>
              <a:gd name="connsiteX117" fmla="*/ 2180492 w 2491991"/>
              <a:gd name="connsiteY117" fmla="*/ 1899138 h 4119824"/>
              <a:gd name="connsiteX118" fmla="*/ 2240782 w 2491991"/>
              <a:gd name="connsiteY118" fmla="*/ 1879042 h 4119824"/>
              <a:gd name="connsiteX119" fmla="*/ 2341266 w 2491991"/>
              <a:gd name="connsiteY119" fmla="*/ 1858945 h 4119824"/>
              <a:gd name="connsiteX120" fmla="*/ 2371411 w 2491991"/>
              <a:gd name="connsiteY120" fmla="*/ 1838848 h 4119824"/>
              <a:gd name="connsiteX121" fmla="*/ 2411604 w 2491991"/>
              <a:gd name="connsiteY121" fmla="*/ 1748413 h 4119824"/>
              <a:gd name="connsiteX122" fmla="*/ 2421652 w 2491991"/>
              <a:gd name="connsiteY122" fmla="*/ 1718268 h 4119824"/>
              <a:gd name="connsiteX123" fmla="*/ 2431701 w 2491991"/>
              <a:gd name="connsiteY123" fmla="*/ 1607736 h 4119824"/>
              <a:gd name="connsiteX124" fmla="*/ 2441749 w 2491991"/>
              <a:gd name="connsiteY124" fmla="*/ 1577591 h 4119824"/>
              <a:gd name="connsiteX125" fmla="*/ 2441749 w 2491991"/>
              <a:gd name="connsiteY125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351692 w 2491991"/>
              <a:gd name="connsiteY61" fmla="*/ 3245617 h 4119824"/>
              <a:gd name="connsiteX62" fmla="*/ 371789 w 2491991"/>
              <a:gd name="connsiteY62" fmla="*/ 3326004 h 4119824"/>
              <a:gd name="connsiteX63" fmla="*/ 381837 w 2491991"/>
              <a:gd name="connsiteY63" fmla="*/ 3356149 h 4119824"/>
              <a:gd name="connsiteX64" fmla="*/ 371789 w 2491991"/>
              <a:gd name="connsiteY64" fmla="*/ 3496826 h 4119824"/>
              <a:gd name="connsiteX65" fmla="*/ 341644 w 2491991"/>
              <a:gd name="connsiteY65" fmla="*/ 3587261 h 4119824"/>
              <a:gd name="connsiteX66" fmla="*/ 331595 w 2491991"/>
              <a:gd name="connsiteY66" fmla="*/ 3637503 h 4119824"/>
              <a:gd name="connsiteX67" fmla="*/ 301450 w 2491991"/>
              <a:gd name="connsiteY67" fmla="*/ 3647552 h 4119824"/>
              <a:gd name="connsiteX68" fmla="*/ 251209 w 2491991"/>
              <a:gd name="connsiteY68" fmla="*/ 3737987 h 4119824"/>
              <a:gd name="connsiteX69" fmla="*/ 241160 w 2491991"/>
              <a:gd name="connsiteY69" fmla="*/ 3808325 h 4119824"/>
              <a:gd name="connsiteX70" fmla="*/ 211015 w 2491991"/>
              <a:gd name="connsiteY70" fmla="*/ 3818374 h 4119824"/>
              <a:gd name="connsiteX71" fmla="*/ 170822 w 2491991"/>
              <a:gd name="connsiteY71" fmla="*/ 3828422 h 4119824"/>
              <a:gd name="connsiteX72" fmla="*/ 80387 w 2491991"/>
              <a:gd name="connsiteY72" fmla="*/ 3908809 h 4119824"/>
              <a:gd name="connsiteX73" fmla="*/ 50242 w 2491991"/>
              <a:gd name="connsiteY73" fmla="*/ 3918857 h 4119824"/>
              <a:gd name="connsiteX74" fmla="*/ 20096 w 2491991"/>
              <a:gd name="connsiteY74" fmla="*/ 3949002 h 4119824"/>
              <a:gd name="connsiteX75" fmla="*/ 0 w 2491991"/>
              <a:gd name="connsiteY75" fmla="*/ 4039437 h 4119824"/>
              <a:gd name="connsiteX76" fmla="*/ 30145 w 2491991"/>
              <a:gd name="connsiteY76" fmla="*/ 4059534 h 4119824"/>
              <a:gd name="connsiteX77" fmla="*/ 170822 w 2491991"/>
              <a:gd name="connsiteY77" fmla="*/ 4079631 h 4119824"/>
              <a:gd name="connsiteX78" fmla="*/ 261257 w 2491991"/>
              <a:gd name="connsiteY78" fmla="*/ 4119824 h 4119824"/>
              <a:gd name="connsiteX79" fmla="*/ 271305 w 2491991"/>
              <a:gd name="connsiteY79" fmla="*/ 3999244 h 4119824"/>
              <a:gd name="connsiteX80" fmla="*/ 301450 w 2491991"/>
              <a:gd name="connsiteY80" fmla="*/ 3989196 h 4119824"/>
              <a:gd name="connsiteX81" fmla="*/ 361740 w 2491991"/>
              <a:gd name="connsiteY81" fmla="*/ 3999244 h 4119824"/>
              <a:gd name="connsiteX82" fmla="*/ 422031 w 2491991"/>
              <a:gd name="connsiteY82" fmla="*/ 4019341 h 4119824"/>
              <a:gd name="connsiteX83" fmla="*/ 592852 w 2491991"/>
              <a:gd name="connsiteY83" fmla="*/ 4009292 h 4119824"/>
              <a:gd name="connsiteX84" fmla="*/ 602901 w 2491991"/>
              <a:gd name="connsiteY84" fmla="*/ 3979147 h 4119824"/>
              <a:gd name="connsiteX85" fmla="*/ 612949 w 2491991"/>
              <a:gd name="connsiteY85" fmla="*/ 3888712 h 4119824"/>
              <a:gd name="connsiteX86" fmla="*/ 673239 w 2491991"/>
              <a:gd name="connsiteY86" fmla="*/ 3858567 h 4119824"/>
              <a:gd name="connsiteX87" fmla="*/ 783771 w 2491991"/>
              <a:gd name="connsiteY87" fmla="*/ 3848519 h 4119824"/>
              <a:gd name="connsiteX88" fmla="*/ 773723 w 2491991"/>
              <a:gd name="connsiteY88" fmla="*/ 3567165 h 4119824"/>
              <a:gd name="connsiteX89" fmla="*/ 783771 w 2491991"/>
              <a:gd name="connsiteY89" fmla="*/ 3476730 h 4119824"/>
              <a:gd name="connsiteX90" fmla="*/ 813916 w 2491991"/>
              <a:gd name="connsiteY90" fmla="*/ 3456633 h 4119824"/>
              <a:gd name="connsiteX91" fmla="*/ 1024932 w 2491991"/>
              <a:gd name="connsiteY91" fmla="*/ 3446585 h 4119824"/>
              <a:gd name="connsiteX92" fmla="*/ 1045028 w 2491991"/>
              <a:gd name="connsiteY92" fmla="*/ 3114989 h 4119824"/>
              <a:gd name="connsiteX93" fmla="*/ 1055077 w 2491991"/>
              <a:gd name="connsiteY93" fmla="*/ 2934119 h 4119824"/>
              <a:gd name="connsiteX94" fmla="*/ 1065125 w 2491991"/>
              <a:gd name="connsiteY94" fmla="*/ 2883877 h 4119824"/>
              <a:gd name="connsiteX95" fmla="*/ 1125415 w 2491991"/>
              <a:gd name="connsiteY95" fmla="*/ 2853732 h 4119824"/>
              <a:gd name="connsiteX96" fmla="*/ 1185705 w 2491991"/>
              <a:gd name="connsiteY96" fmla="*/ 2813538 h 4119824"/>
              <a:gd name="connsiteX97" fmla="*/ 1256044 w 2491991"/>
              <a:gd name="connsiteY97" fmla="*/ 2733152 h 4119824"/>
              <a:gd name="connsiteX98" fmla="*/ 1326382 w 2491991"/>
              <a:gd name="connsiteY98" fmla="*/ 2652765 h 4119824"/>
              <a:gd name="connsiteX99" fmla="*/ 1346479 w 2491991"/>
              <a:gd name="connsiteY99" fmla="*/ 2622620 h 4119824"/>
              <a:gd name="connsiteX100" fmla="*/ 1376624 w 2491991"/>
              <a:gd name="connsiteY100" fmla="*/ 2602523 h 4119824"/>
              <a:gd name="connsiteX101" fmla="*/ 1446962 w 2491991"/>
              <a:gd name="connsiteY101" fmla="*/ 2522136 h 4119824"/>
              <a:gd name="connsiteX102" fmla="*/ 1477107 w 2491991"/>
              <a:gd name="connsiteY102" fmla="*/ 2512088 h 4119824"/>
              <a:gd name="connsiteX103" fmla="*/ 1527349 w 2491991"/>
              <a:gd name="connsiteY103" fmla="*/ 2461846 h 4119824"/>
              <a:gd name="connsiteX104" fmla="*/ 1577591 w 2491991"/>
              <a:gd name="connsiteY104" fmla="*/ 2421653 h 4119824"/>
              <a:gd name="connsiteX105" fmla="*/ 1597688 w 2491991"/>
              <a:gd name="connsiteY105" fmla="*/ 2391508 h 4119824"/>
              <a:gd name="connsiteX106" fmla="*/ 1627833 w 2491991"/>
              <a:gd name="connsiteY106" fmla="*/ 2381459 h 4119824"/>
              <a:gd name="connsiteX107" fmla="*/ 1688123 w 2491991"/>
              <a:gd name="connsiteY107" fmla="*/ 2341266 h 4119824"/>
              <a:gd name="connsiteX108" fmla="*/ 1718268 w 2491991"/>
              <a:gd name="connsiteY108" fmla="*/ 2321169 h 4119824"/>
              <a:gd name="connsiteX109" fmla="*/ 1768510 w 2491991"/>
              <a:gd name="connsiteY109" fmla="*/ 2270927 h 4119824"/>
              <a:gd name="connsiteX110" fmla="*/ 1788606 w 2491991"/>
              <a:gd name="connsiteY110" fmla="*/ 2240782 h 4119824"/>
              <a:gd name="connsiteX111" fmla="*/ 1818751 w 2491991"/>
              <a:gd name="connsiteY111" fmla="*/ 2220686 h 4119824"/>
              <a:gd name="connsiteX112" fmla="*/ 1848896 w 2491991"/>
              <a:gd name="connsiteY112" fmla="*/ 2190541 h 4119824"/>
              <a:gd name="connsiteX113" fmla="*/ 1939332 w 2491991"/>
              <a:gd name="connsiteY113" fmla="*/ 2140299 h 4119824"/>
              <a:gd name="connsiteX114" fmla="*/ 1989573 w 2491991"/>
              <a:gd name="connsiteY114" fmla="*/ 2090057 h 4119824"/>
              <a:gd name="connsiteX115" fmla="*/ 2049863 w 2491991"/>
              <a:gd name="connsiteY115" fmla="*/ 2039815 h 4119824"/>
              <a:gd name="connsiteX116" fmla="*/ 2069960 w 2491991"/>
              <a:gd name="connsiteY116" fmla="*/ 2009670 h 4119824"/>
              <a:gd name="connsiteX117" fmla="*/ 2100105 w 2491991"/>
              <a:gd name="connsiteY117" fmla="*/ 1999622 h 4119824"/>
              <a:gd name="connsiteX118" fmla="*/ 2180492 w 2491991"/>
              <a:gd name="connsiteY118" fmla="*/ 1899138 h 4119824"/>
              <a:gd name="connsiteX119" fmla="*/ 2240782 w 2491991"/>
              <a:gd name="connsiteY119" fmla="*/ 1879042 h 4119824"/>
              <a:gd name="connsiteX120" fmla="*/ 2341266 w 2491991"/>
              <a:gd name="connsiteY120" fmla="*/ 1858945 h 4119824"/>
              <a:gd name="connsiteX121" fmla="*/ 2371411 w 2491991"/>
              <a:gd name="connsiteY121" fmla="*/ 1838848 h 4119824"/>
              <a:gd name="connsiteX122" fmla="*/ 2411604 w 2491991"/>
              <a:gd name="connsiteY122" fmla="*/ 1748413 h 4119824"/>
              <a:gd name="connsiteX123" fmla="*/ 2421652 w 2491991"/>
              <a:gd name="connsiteY123" fmla="*/ 1718268 h 4119824"/>
              <a:gd name="connsiteX124" fmla="*/ 2431701 w 2491991"/>
              <a:gd name="connsiteY124" fmla="*/ 1607736 h 4119824"/>
              <a:gd name="connsiteX125" fmla="*/ 2441749 w 2491991"/>
              <a:gd name="connsiteY125" fmla="*/ 1577591 h 4119824"/>
              <a:gd name="connsiteX126" fmla="*/ 2441749 w 2491991"/>
              <a:gd name="connsiteY126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351692 w 2491991"/>
              <a:gd name="connsiteY61" fmla="*/ 3245617 h 4119824"/>
              <a:gd name="connsiteX62" fmla="*/ 371789 w 2491991"/>
              <a:gd name="connsiteY62" fmla="*/ 3326004 h 4119824"/>
              <a:gd name="connsiteX63" fmla="*/ 381837 w 2491991"/>
              <a:gd name="connsiteY63" fmla="*/ 3356149 h 4119824"/>
              <a:gd name="connsiteX64" fmla="*/ 371789 w 2491991"/>
              <a:gd name="connsiteY64" fmla="*/ 3496826 h 4119824"/>
              <a:gd name="connsiteX65" fmla="*/ 341644 w 2491991"/>
              <a:gd name="connsiteY65" fmla="*/ 3587261 h 4119824"/>
              <a:gd name="connsiteX66" fmla="*/ 331595 w 2491991"/>
              <a:gd name="connsiteY66" fmla="*/ 3637503 h 4119824"/>
              <a:gd name="connsiteX67" fmla="*/ 301450 w 2491991"/>
              <a:gd name="connsiteY67" fmla="*/ 3647552 h 4119824"/>
              <a:gd name="connsiteX68" fmla="*/ 251209 w 2491991"/>
              <a:gd name="connsiteY68" fmla="*/ 3737987 h 4119824"/>
              <a:gd name="connsiteX69" fmla="*/ 241160 w 2491991"/>
              <a:gd name="connsiteY69" fmla="*/ 3808325 h 4119824"/>
              <a:gd name="connsiteX70" fmla="*/ 211015 w 2491991"/>
              <a:gd name="connsiteY70" fmla="*/ 3818374 h 4119824"/>
              <a:gd name="connsiteX71" fmla="*/ 170822 w 2491991"/>
              <a:gd name="connsiteY71" fmla="*/ 3828422 h 4119824"/>
              <a:gd name="connsiteX72" fmla="*/ 80387 w 2491991"/>
              <a:gd name="connsiteY72" fmla="*/ 3908809 h 4119824"/>
              <a:gd name="connsiteX73" fmla="*/ 50242 w 2491991"/>
              <a:gd name="connsiteY73" fmla="*/ 3918857 h 4119824"/>
              <a:gd name="connsiteX74" fmla="*/ 20096 w 2491991"/>
              <a:gd name="connsiteY74" fmla="*/ 3949002 h 4119824"/>
              <a:gd name="connsiteX75" fmla="*/ 0 w 2491991"/>
              <a:gd name="connsiteY75" fmla="*/ 4039437 h 4119824"/>
              <a:gd name="connsiteX76" fmla="*/ 30145 w 2491991"/>
              <a:gd name="connsiteY76" fmla="*/ 4059534 h 4119824"/>
              <a:gd name="connsiteX77" fmla="*/ 170822 w 2491991"/>
              <a:gd name="connsiteY77" fmla="*/ 4079631 h 4119824"/>
              <a:gd name="connsiteX78" fmla="*/ 261257 w 2491991"/>
              <a:gd name="connsiteY78" fmla="*/ 4119824 h 4119824"/>
              <a:gd name="connsiteX79" fmla="*/ 271305 w 2491991"/>
              <a:gd name="connsiteY79" fmla="*/ 3999244 h 4119824"/>
              <a:gd name="connsiteX80" fmla="*/ 301450 w 2491991"/>
              <a:gd name="connsiteY80" fmla="*/ 3989196 h 4119824"/>
              <a:gd name="connsiteX81" fmla="*/ 361740 w 2491991"/>
              <a:gd name="connsiteY81" fmla="*/ 3999244 h 4119824"/>
              <a:gd name="connsiteX82" fmla="*/ 422031 w 2491991"/>
              <a:gd name="connsiteY82" fmla="*/ 4019341 h 4119824"/>
              <a:gd name="connsiteX83" fmla="*/ 592852 w 2491991"/>
              <a:gd name="connsiteY83" fmla="*/ 4009292 h 4119824"/>
              <a:gd name="connsiteX84" fmla="*/ 602901 w 2491991"/>
              <a:gd name="connsiteY84" fmla="*/ 3979147 h 4119824"/>
              <a:gd name="connsiteX85" fmla="*/ 612949 w 2491991"/>
              <a:gd name="connsiteY85" fmla="*/ 3888712 h 4119824"/>
              <a:gd name="connsiteX86" fmla="*/ 673239 w 2491991"/>
              <a:gd name="connsiteY86" fmla="*/ 3858567 h 4119824"/>
              <a:gd name="connsiteX87" fmla="*/ 783771 w 2491991"/>
              <a:gd name="connsiteY87" fmla="*/ 3848519 h 4119824"/>
              <a:gd name="connsiteX88" fmla="*/ 773723 w 2491991"/>
              <a:gd name="connsiteY88" fmla="*/ 3567165 h 4119824"/>
              <a:gd name="connsiteX89" fmla="*/ 783771 w 2491991"/>
              <a:gd name="connsiteY89" fmla="*/ 3476730 h 4119824"/>
              <a:gd name="connsiteX90" fmla="*/ 813916 w 2491991"/>
              <a:gd name="connsiteY90" fmla="*/ 3456633 h 4119824"/>
              <a:gd name="connsiteX91" fmla="*/ 1024932 w 2491991"/>
              <a:gd name="connsiteY91" fmla="*/ 3446585 h 4119824"/>
              <a:gd name="connsiteX92" fmla="*/ 1045028 w 2491991"/>
              <a:gd name="connsiteY92" fmla="*/ 3114989 h 4119824"/>
              <a:gd name="connsiteX93" fmla="*/ 1055077 w 2491991"/>
              <a:gd name="connsiteY93" fmla="*/ 2934119 h 4119824"/>
              <a:gd name="connsiteX94" fmla="*/ 1065125 w 2491991"/>
              <a:gd name="connsiteY94" fmla="*/ 2883877 h 4119824"/>
              <a:gd name="connsiteX95" fmla="*/ 1125415 w 2491991"/>
              <a:gd name="connsiteY95" fmla="*/ 2853732 h 4119824"/>
              <a:gd name="connsiteX96" fmla="*/ 1185705 w 2491991"/>
              <a:gd name="connsiteY96" fmla="*/ 2813538 h 4119824"/>
              <a:gd name="connsiteX97" fmla="*/ 1256044 w 2491991"/>
              <a:gd name="connsiteY97" fmla="*/ 2733152 h 4119824"/>
              <a:gd name="connsiteX98" fmla="*/ 1326382 w 2491991"/>
              <a:gd name="connsiteY98" fmla="*/ 2652765 h 4119824"/>
              <a:gd name="connsiteX99" fmla="*/ 1346479 w 2491991"/>
              <a:gd name="connsiteY99" fmla="*/ 2622620 h 4119824"/>
              <a:gd name="connsiteX100" fmla="*/ 1376624 w 2491991"/>
              <a:gd name="connsiteY100" fmla="*/ 2602523 h 4119824"/>
              <a:gd name="connsiteX101" fmla="*/ 1446962 w 2491991"/>
              <a:gd name="connsiteY101" fmla="*/ 2522136 h 4119824"/>
              <a:gd name="connsiteX102" fmla="*/ 1477107 w 2491991"/>
              <a:gd name="connsiteY102" fmla="*/ 2512088 h 4119824"/>
              <a:gd name="connsiteX103" fmla="*/ 1527349 w 2491991"/>
              <a:gd name="connsiteY103" fmla="*/ 2461846 h 4119824"/>
              <a:gd name="connsiteX104" fmla="*/ 1577591 w 2491991"/>
              <a:gd name="connsiteY104" fmla="*/ 2421653 h 4119824"/>
              <a:gd name="connsiteX105" fmla="*/ 1597688 w 2491991"/>
              <a:gd name="connsiteY105" fmla="*/ 2391508 h 4119824"/>
              <a:gd name="connsiteX106" fmla="*/ 1627833 w 2491991"/>
              <a:gd name="connsiteY106" fmla="*/ 2381459 h 4119824"/>
              <a:gd name="connsiteX107" fmla="*/ 1688123 w 2491991"/>
              <a:gd name="connsiteY107" fmla="*/ 2341266 h 4119824"/>
              <a:gd name="connsiteX108" fmla="*/ 1718268 w 2491991"/>
              <a:gd name="connsiteY108" fmla="*/ 2321169 h 4119824"/>
              <a:gd name="connsiteX109" fmla="*/ 1768510 w 2491991"/>
              <a:gd name="connsiteY109" fmla="*/ 2270927 h 4119824"/>
              <a:gd name="connsiteX110" fmla="*/ 1788606 w 2491991"/>
              <a:gd name="connsiteY110" fmla="*/ 2240782 h 4119824"/>
              <a:gd name="connsiteX111" fmla="*/ 1818751 w 2491991"/>
              <a:gd name="connsiteY111" fmla="*/ 2220686 h 4119824"/>
              <a:gd name="connsiteX112" fmla="*/ 1848896 w 2491991"/>
              <a:gd name="connsiteY112" fmla="*/ 2190541 h 4119824"/>
              <a:gd name="connsiteX113" fmla="*/ 1939332 w 2491991"/>
              <a:gd name="connsiteY113" fmla="*/ 2140299 h 4119824"/>
              <a:gd name="connsiteX114" fmla="*/ 1989573 w 2491991"/>
              <a:gd name="connsiteY114" fmla="*/ 2090057 h 4119824"/>
              <a:gd name="connsiteX115" fmla="*/ 2049863 w 2491991"/>
              <a:gd name="connsiteY115" fmla="*/ 2039815 h 4119824"/>
              <a:gd name="connsiteX116" fmla="*/ 2069960 w 2491991"/>
              <a:gd name="connsiteY116" fmla="*/ 2009670 h 4119824"/>
              <a:gd name="connsiteX117" fmla="*/ 2100105 w 2491991"/>
              <a:gd name="connsiteY117" fmla="*/ 1999622 h 4119824"/>
              <a:gd name="connsiteX118" fmla="*/ 2180492 w 2491991"/>
              <a:gd name="connsiteY118" fmla="*/ 1899138 h 4119824"/>
              <a:gd name="connsiteX119" fmla="*/ 2240782 w 2491991"/>
              <a:gd name="connsiteY119" fmla="*/ 1879042 h 4119824"/>
              <a:gd name="connsiteX120" fmla="*/ 2341266 w 2491991"/>
              <a:gd name="connsiteY120" fmla="*/ 1858945 h 4119824"/>
              <a:gd name="connsiteX121" fmla="*/ 2371411 w 2491991"/>
              <a:gd name="connsiteY121" fmla="*/ 1838848 h 4119824"/>
              <a:gd name="connsiteX122" fmla="*/ 2411604 w 2491991"/>
              <a:gd name="connsiteY122" fmla="*/ 1748413 h 4119824"/>
              <a:gd name="connsiteX123" fmla="*/ 2421652 w 2491991"/>
              <a:gd name="connsiteY123" fmla="*/ 1718268 h 4119824"/>
              <a:gd name="connsiteX124" fmla="*/ 2431701 w 2491991"/>
              <a:gd name="connsiteY124" fmla="*/ 1607736 h 4119824"/>
              <a:gd name="connsiteX125" fmla="*/ 2441749 w 2491991"/>
              <a:gd name="connsiteY125" fmla="*/ 1577591 h 4119824"/>
              <a:gd name="connsiteX126" fmla="*/ 2441749 w 2491991"/>
              <a:gd name="connsiteY126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351692 w 2491991"/>
              <a:gd name="connsiteY61" fmla="*/ 3245617 h 4119824"/>
              <a:gd name="connsiteX62" fmla="*/ 371789 w 2491991"/>
              <a:gd name="connsiteY62" fmla="*/ 3326004 h 4119824"/>
              <a:gd name="connsiteX63" fmla="*/ 381837 w 2491991"/>
              <a:gd name="connsiteY63" fmla="*/ 3356149 h 4119824"/>
              <a:gd name="connsiteX64" fmla="*/ 371789 w 2491991"/>
              <a:gd name="connsiteY64" fmla="*/ 3496826 h 4119824"/>
              <a:gd name="connsiteX65" fmla="*/ 341644 w 2491991"/>
              <a:gd name="connsiteY65" fmla="*/ 3587261 h 4119824"/>
              <a:gd name="connsiteX66" fmla="*/ 331595 w 2491991"/>
              <a:gd name="connsiteY66" fmla="*/ 3637503 h 4119824"/>
              <a:gd name="connsiteX67" fmla="*/ 301450 w 2491991"/>
              <a:gd name="connsiteY67" fmla="*/ 3647552 h 4119824"/>
              <a:gd name="connsiteX68" fmla="*/ 251209 w 2491991"/>
              <a:gd name="connsiteY68" fmla="*/ 3737987 h 4119824"/>
              <a:gd name="connsiteX69" fmla="*/ 241160 w 2491991"/>
              <a:gd name="connsiteY69" fmla="*/ 3808325 h 4119824"/>
              <a:gd name="connsiteX70" fmla="*/ 211015 w 2491991"/>
              <a:gd name="connsiteY70" fmla="*/ 3818374 h 4119824"/>
              <a:gd name="connsiteX71" fmla="*/ 170822 w 2491991"/>
              <a:gd name="connsiteY71" fmla="*/ 3828422 h 4119824"/>
              <a:gd name="connsiteX72" fmla="*/ 80387 w 2491991"/>
              <a:gd name="connsiteY72" fmla="*/ 3908809 h 4119824"/>
              <a:gd name="connsiteX73" fmla="*/ 50242 w 2491991"/>
              <a:gd name="connsiteY73" fmla="*/ 3918857 h 4119824"/>
              <a:gd name="connsiteX74" fmla="*/ 20096 w 2491991"/>
              <a:gd name="connsiteY74" fmla="*/ 3949002 h 4119824"/>
              <a:gd name="connsiteX75" fmla="*/ 0 w 2491991"/>
              <a:gd name="connsiteY75" fmla="*/ 4039437 h 4119824"/>
              <a:gd name="connsiteX76" fmla="*/ 30145 w 2491991"/>
              <a:gd name="connsiteY76" fmla="*/ 4059534 h 4119824"/>
              <a:gd name="connsiteX77" fmla="*/ 170822 w 2491991"/>
              <a:gd name="connsiteY77" fmla="*/ 4079631 h 4119824"/>
              <a:gd name="connsiteX78" fmla="*/ 261257 w 2491991"/>
              <a:gd name="connsiteY78" fmla="*/ 4119824 h 4119824"/>
              <a:gd name="connsiteX79" fmla="*/ 271305 w 2491991"/>
              <a:gd name="connsiteY79" fmla="*/ 3999244 h 4119824"/>
              <a:gd name="connsiteX80" fmla="*/ 301450 w 2491991"/>
              <a:gd name="connsiteY80" fmla="*/ 3989196 h 4119824"/>
              <a:gd name="connsiteX81" fmla="*/ 361740 w 2491991"/>
              <a:gd name="connsiteY81" fmla="*/ 3999244 h 4119824"/>
              <a:gd name="connsiteX82" fmla="*/ 422031 w 2491991"/>
              <a:gd name="connsiteY82" fmla="*/ 4019341 h 4119824"/>
              <a:gd name="connsiteX83" fmla="*/ 592852 w 2491991"/>
              <a:gd name="connsiteY83" fmla="*/ 4009292 h 4119824"/>
              <a:gd name="connsiteX84" fmla="*/ 602901 w 2491991"/>
              <a:gd name="connsiteY84" fmla="*/ 3979147 h 4119824"/>
              <a:gd name="connsiteX85" fmla="*/ 612949 w 2491991"/>
              <a:gd name="connsiteY85" fmla="*/ 3888712 h 4119824"/>
              <a:gd name="connsiteX86" fmla="*/ 673239 w 2491991"/>
              <a:gd name="connsiteY86" fmla="*/ 3858567 h 4119824"/>
              <a:gd name="connsiteX87" fmla="*/ 783771 w 2491991"/>
              <a:gd name="connsiteY87" fmla="*/ 3848519 h 4119824"/>
              <a:gd name="connsiteX88" fmla="*/ 773723 w 2491991"/>
              <a:gd name="connsiteY88" fmla="*/ 3567165 h 4119824"/>
              <a:gd name="connsiteX89" fmla="*/ 783771 w 2491991"/>
              <a:gd name="connsiteY89" fmla="*/ 3476730 h 4119824"/>
              <a:gd name="connsiteX90" fmla="*/ 813916 w 2491991"/>
              <a:gd name="connsiteY90" fmla="*/ 3456633 h 4119824"/>
              <a:gd name="connsiteX91" fmla="*/ 1024932 w 2491991"/>
              <a:gd name="connsiteY91" fmla="*/ 3446585 h 4119824"/>
              <a:gd name="connsiteX92" fmla="*/ 1045028 w 2491991"/>
              <a:gd name="connsiteY92" fmla="*/ 3114989 h 4119824"/>
              <a:gd name="connsiteX93" fmla="*/ 1055077 w 2491991"/>
              <a:gd name="connsiteY93" fmla="*/ 2934119 h 4119824"/>
              <a:gd name="connsiteX94" fmla="*/ 1065125 w 2491991"/>
              <a:gd name="connsiteY94" fmla="*/ 2883877 h 4119824"/>
              <a:gd name="connsiteX95" fmla="*/ 1125415 w 2491991"/>
              <a:gd name="connsiteY95" fmla="*/ 2853732 h 4119824"/>
              <a:gd name="connsiteX96" fmla="*/ 1185705 w 2491991"/>
              <a:gd name="connsiteY96" fmla="*/ 2813538 h 4119824"/>
              <a:gd name="connsiteX97" fmla="*/ 1256044 w 2491991"/>
              <a:gd name="connsiteY97" fmla="*/ 2733152 h 4119824"/>
              <a:gd name="connsiteX98" fmla="*/ 1326382 w 2491991"/>
              <a:gd name="connsiteY98" fmla="*/ 2652765 h 4119824"/>
              <a:gd name="connsiteX99" fmla="*/ 1346479 w 2491991"/>
              <a:gd name="connsiteY99" fmla="*/ 2622620 h 4119824"/>
              <a:gd name="connsiteX100" fmla="*/ 1376624 w 2491991"/>
              <a:gd name="connsiteY100" fmla="*/ 2602523 h 4119824"/>
              <a:gd name="connsiteX101" fmla="*/ 1446962 w 2491991"/>
              <a:gd name="connsiteY101" fmla="*/ 2522136 h 4119824"/>
              <a:gd name="connsiteX102" fmla="*/ 1477107 w 2491991"/>
              <a:gd name="connsiteY102" fmla="*/ 2512088 h 4119824"/>
              <a:gd name="connsiteX103" fmla="*/ 1527349 w 2491991"/>
              <a:gd name="connsiteY103" fmla="*/ 2461846 h 4119824"/>
              <a:gd name="connsiteX104" fmla="*/ 1577591 w 2491991"/>
              <a:gd name="connsiteY104" fmla="*/ 2421653 h 4119824"/>
              <a:gd name="connsiteX105" fmla="*/ 1597688 w 2491991"/>
              <a:gd name="connsiteY105" fmla="*/ 2391508 h 4119824"/>
              <a:gd name="connsiteX106" fmla="*/ 1627833 w 2491991"/>
              <a:gd name="connsiteY106" fmla="*/ 2381459 h 4119824"/>
              <a:gd name="connsiteX107" fmla="*/ 1688123 w 2491991"/>
              <a:gd name="connsiteY107" fmla="*/ 2341266 h 4119824"/>
              <a:gd name="connsiteX108" fmla="*/ 1718268 w 2491991"/>
              <a:gd name="connsiteY108" fmla="*/ 2321169 h 4119824"/>
              <a:gd name="connsiteX109" fmla="*/ 1768510 w 2491991"/>
              <a:gd name="connsiteY109" fmla="*/ 2270927 h 4119824"/>
              <a:gd name="connsiteX110" fmla="*/ 1788606 w 2491991"/>
              <a:gd name="connsiteY110" fmla="*/ 2240782 h 4119824"/>
              <a:gd name="connsiteX111" fmla="*/ 1818751 w 2491991"/>
              <a:gd name="connsiteY111" fmla="*/ 2220686 h 4119824"/>
              <a:gd name="connsiteX112" fmla="*/ 1848896 w 2491991"/>
              <a:gd name="connsiteY112" fmla="*/ 2190541 h 4119824"/>
              <a:gd name="connsiteX113" fmla="*/ 1939332 w 2491991"/>
              <a:gd name="connsiteY113" fmla="*/ 2140299 h 4119824"/>
              <a:gd name="connsiteX114" fmla="*/ 1989573 w 2491991"/>
              <a:gd name="connsiteY114" fmla="*/ 2090057 h 4119824"/>
              <a:gd name="connsiteX115" fmla="*/ 2049863 w 2491991"/>
              <a:gd name="connsiteY115" fmla="*/ 2039815 h 4119824"/>
              <a:gd name="connsiteX116" fmla="*/ 2069960 w 2491991"/>
              <a:gd name="connsiteY116" fmla="*/ 2009670 h 4119824"/>
              <a:gd name="connsiteX117" fmla="*/ 2100105 w 2491991"/>
              <a:gd name="connsiteY117" fmla="*/ 1999622 h 4119824"/>
              <a:gd name="connsiteX118" fmla="*/ 2180492 w 2491991"/>
              <a:gd name="connsiteY118" fmla="*/ 1899138 h 4119824"/>
              <a:gd name="connsiteX119" fmla="*/ 2240782 w 2491991"/>
              <a:gd name="connsiteY119" fmla="*/ 1879042 h 4119824"/>
              <a:gd name="connsiteX120" fmla="*/ 2341266 w 2491991"/>
              <a:gd name="connsiteY120" fmla="*/ 1858945 h 4119824"/>
              <a:gd name="connsiteX121" fmla="*/ 2371411 w 2491991"/>
              <a:gd name="connsiteY121" fmla="*/ 1838848 h 4119824"/>
              <a:gd name="connsiteX122" fmla="*/ 2411604 w 2491991"/>
              <a:gd name="connsiteY122" fmla="*/ 1748413 h 4119824"/>
              <a:gd name="connsiteX123" fmla="*/ 2421652 w 2491991"/>
              <a:gd name="connsiteY123" fmla="*/ 1718268 h 4119824"/>
              <a:gd name="connsiteX124" fmla="*/ 2431701 w 2491991"/>
              <a:gd name="connsiteY124" fmla="*/ 1607736 h 4119824"/>
              <a:gd name="connsiteX125" fmla="*/ 2441749 w 2491991"/>
              <a:gd name="connsiteY125" fmla="*/ 1577591 h 4119824"/>
              <a:gd name="connsiteX126" fmla="*/ 2441749 w 2491991"/>
              <a:gd name="connsiteY126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351692 w 2491991"/>
              <a:gd name="connsiteY61" fmla="*/ 3245617 h 4119824"/>
              <a:gd name="connsiteX62" fmla="*/ 371789 w 2491991"/>
              <a:gd name="connsiteY62" fmla="*/ 3326004 h 4119824"/>
              <a:gd name="connsiteX63" fmla="*/ 381837 w 2491991"/>
              <a:gd name="connsiteY63" fmla="*/ 3356149 h 4119824"/>
              <a:gd name="connsiteX64" fmla="*/ 371789 w 2491991"/>
              <a:gd name="connsiteY64" fmla="*/ 3496826 h 4119824"/>
              <a:gd name="connsiteX65" fmla="*/ 341644 w 2491991"/>
              <a:gd name="connsiteY65" fmla="*/ 3587261 h 4119824"/>
              <a:gd name="connsiteX66" fmla="*/ 331595 w 2491991"/>
              <a:gd name="connsiteY66" fmla="*/ 3637503 h 4119824"/>
              <a:gd name="connsiteX67" fmla="*/ 301450 w 2491991"/>
              <a:gd name="connsiteY67" fmla="*/ 3647552 h 4119824"/>
              <a:gd name="connsiteX68" fmla="*/ 251209 w 2491991"/>
              <a:gd name="connsiteY68" fmla="*/ 3737987 h 4119824"/>
              <a:gd name="connsiteX69" fmla="*/ 241160 w 2491991"/>
              <a:gd name="connsiteY69" fmla="*/ 3808325 h 4119824"/>
              <a:gd name="connsiteX70" fmla="*/ 211015 w 2491991"/>
              <a:gd name="connsiteY70" fmla="*/ 3818374 h 4119824"/>
              <a:gd name="connsiteX71" fmla="*/ 170822 w 2491991"/>
              <a:gd name="connsiteY71" fmla="*/ 3828422 h 4119824"/>
              <a:gd name="connsiteX72" fmla="*/ 80387 w 2491991"/>
              <a:gd name="connsiteY72" fmla="*/ 3908809 h 4119824"/>
              <a:gd name="connsiteX73" fmla="*/ 50242 w 2491991"/>
              <a:gd name="connsiteY73" fmla="*/ 3918857 h 4119824"/>
              <a:gd name="connsiteX74" fmla="*/ 20096 w 2491991"/>
              <a:gd name="connsiteY74" fmla="*/ 3949002 h 4119824"/>
              <a:gd name="connsiteX75" fmla="*/ 0 w 2491991"/>
              <a:gd name="connsiteY75" fmla="*/ 4039437 h 4119824"/>
              <a:gd name="connsiteX76" fmla="*/ 30145 w 2491991"/>
              <a:gd name="connsiteY76" fmla="*/ 4059534 h 4119824"/>
              <a:gd name="connsiteX77" fmla="*/ 170822 w 2491991"/>
              <a:gd name="connsiteY77" fmla="*/ 4079631 h 4119824"/>
              <a:gd name="connsiteX78" fmla="*/ 261257 w 2491991"/>
              <a:gd name="connsiteY78" fmla="*/ 4119824 h 4119824"/>
              <a:gd name="connsiteX79" fmla="*/ 271305 w 2491991"/>
              <a:gd name="connsiteY79" fmla="*/ 3999244 h 4119824"/>
              <a:gd name="connsiteX80" fmla="*/ 301450 w 2491991"/>
              <a:gd name="connsiteY80" fmla="*/ 3989196 h 4119824"/>
              <a:gd name="connsiteX81" fmla="*/ 361740 w 2491991"/>
              <a:gd name="connsiteY81" fmla="*/ 3999244 h 4119824"/>
              <a:gd name="connsiteX82" fmla="*/ 422031 w 2491991"/>
              <a:gd name="connsiteY82" fmla="*/ 4019341 h 4119824"/>
              <a:gd name="connsiteX83" fmla="*/ 592852 w 2491991"/>
              <a:gd name="connsiteY83" fmla="*/ 4009292 h 4119824"/>
              <a:gd name="connsiteX84" fmla="*/ 602901 w 2491991"/>
              <a:gd name="connsiteY84" fmla="*/ 3979147 h 4119824"/>
              <a:gd name="connsiteX85" fmla="*/ 612949 w 2491991"/>
              <a:gd name="connsiteY85" fmla="*/ 3888712 h 4119824"/>
              <a:gd name="connsiteX86" fmla="*/ 673239 w 2491991"/>
              <a:gd name="connsiteY86" fmla="*/ 3858567 h 4119824"/>
              <a:gd name="connsiteX87" fmla="*/ 783771 w 2491991"/>
              <a:gd name="connsiteY87" fmla="*/ 3848519 h 4119824"/>
              <a:gd name="connsiteX88" fmla="*/ 773723 w 2491991"/>
              <a:gd name="connsiteY88" fmla="*/ 3567165 h 4119824"/>
              <a:gd name="connsiteX89" fmla="*/ 783771 w 2491991"/>
              <a:gd name="connsiteY89" fmla="*/ 3476730 h 4119824"/>
              <a:gd name="connsiteX90" fmla="*/ 813916 w 2491991"/>
              <a:gd name="connsiteY90" fmla="*/ 3456633 h 4119824"/>
              <a:gd name="connsiteX91" fmla="*/ 1024932 w 2491991"/>
              <a:gd name="connsiteY91" fmla="*/ 3446585 h 4119824"/>
              <a:gd name="connsiteX92" fmla="*/ 1045028 w 2491991"/>
              <a:gd name="connsiteY92" fmla="*/ 3114989 h 4119824"/>
              <a:gd name="connsiteX93" fmla="*/ 1055077 w 2491991"/>
              <a:gd name="connsiteY93" fmla="*/ 2934119 h 4119824"/>
              <a:gd name="connsiteX94" fmla="*/ 1065125 w 2491991"/>
              <a:gd name="connsiteY94" fmla="*/ 2883877 h 4119824"/>
              <a:gd name="connsiteX95" fmla="*/ 1125415 w 2491991"/>
              <a:gd name="connsiteY95" fmla="*/ 2853732 h 4119824"/>
              <a:gd name="connsiteX96" fmla="*/ 1185705 w 2491991"/>
              <a:gd name="connsiteY96" fmla="*/ 2813538 h 4119824"/>
              <a:gd name="connsiteX97" fmla="*/ 1256044 w 2491991"/>
              <a:gd name="connsiteY97" fmla="*/ 2733152 h 4119824"/>
              <a:gd name="connsiteX98" fmla="*/ 1326382 w 2491991"/>
              <a:gd name="connsiteY98" fmla="*/ 2652765 h 4119824"/>
              <a:gd name="connsiteX99" fmla="*/ 1346479 w 2491991"/>
              <a:gd name="connsiteY99" fmla="*/ 2622620 h 4119824"/>
              <a:gd name="connsiteX100" fmla="*/ 1376624 w 2491991"/>
              <a:gd name="connsiteY100" fmla="*/ 2602523 h 4119824"/>
              <a:gd name="connsiteX101" fmla="*/ 1446962 w 2491991"/>
              <a:gd name="connsiteY101" fmla="*/ 2522136 h 4119824"/>
              <a:gd name="connsiteX102" fmla="*/ 1477107 w 2491991"/>
              <a:gd name="connsiteY102" fmla="*/ 2512088 h 4119824"/>
              <a:gd name="connsiteX103" fmla="*/ 1527349 w 2491991"/>
              <a:gd name="connsiteY103" fmla="*/ 2461846 h 4119824"/>
              <a:gd name="connsiteX104" fmla="*/ 1577591 w 2491991"/>
              <a:gd name="connsiteY104" fmla="*/ 2421653 h 4119824"/>
              <a:gd name="connsiteX105" fmla="*/ 1597688 w 2491991"/>
              <a:gd name="connsiteY105" fmla="*/ 2391508 h 4119824"/>
              <a:gd name="connsiteX106" fmla="*/ 1627833 w 2491991"/>
              <a:gd name="connsiteY106" fmla="*/ 2381459 h 4119824"/>
              <a:gd name="connsiteX107" fmla="*/ 1688123 w 2491991"/>
              <a:gd name="connsiteY107" fmla="*/ 2341266 h 4119824"/>
              <a:gd name="connsiteX108" fmla="*/ 1718268 w 2491991"/>
              <a:gd name="connsiteY108" fmla="*/ 2321169 h 4119824"/>
              <a:gd name="connsiteX109" fmla="*/ 1768510 w 2491991"/>
              <a:gd name="connsiteY109" fmla="*/ 2270927 h 4119824"/>
              <a:gd name="connsiteX110" fmla="*/ 1788606 w 2491991"/>
              <a:gd name="connsiteY110" fmla="*/ 2240782 h 4119824"/>
              <a:gd name="connsiteX111" fmla="*/ 1818751 w 2491991"/>
              <a:gd name="connsiteY111" fmla="*/ 2220686 h 4119824"/>
              <a:gd name="connsiteX112" fmla="*/ 1848896 w 2491991"/>
              <a:gd name="connsiteY112" fmla="*/ 2190541 h 4119824"/>
              <a:gd name="connsiteX113" fmla="*/ 1939332 w 2491991"/>
              <a:gd name="connsiteY113" fmla="*/ 2140299 h 4119824"/>
              <a:gd name="connsiteX114" fmla="*/ 1989573 w 2491991"/>
              <a:gd name="connsiteY114" fmla="*/ 2090057 h 4119824"/>
              <a:gd name="connsiteX115" fmla="*/ 2049863 w 2491991"/>
              <a:gd name="connsiteY115" fmla="*/ 2039815 h 4119824"/>
              <a:gd name="connsiteX116" fmla="*/ 2069960 w 2491991"/>
              <a:gd name="connsiteY116" fmla="*/ 2009670 h 4119824"/>
              <a:gd name="connsiteX117" fmla="*/ 2100105 w 2491991"/>
              <a:gd name="connsiteY117" fmla="*/ 1999622 h 4119824"/>
              <a:gd name="connsiteX118" fmla="*/ 2180492 w 2491991"/>
              <a:gd name="connsiteY118" fmla="*/ 1899138 h 4119824"/>
              <a:gd name="connsiteX119" fmla="*/ 2240782 w 2491991"/>
              <a:gd name="connsiteY119" fmla="*/ 1879042 h 4119824"/>
              <a:gd name="connsiteX120" fmla="*/ 2341266 w 2491991"/>
              <a:gd name="connsiteY120" fmla="*/ 1858945 h 4119824"/>
              <a:gd name="connsiteX121" fmla="*/ 2371411 w 2491991"/>
              <a:gd name="connsiteY121" fmla="*/ 1838848 h 4119824"/>
              <a:gd name="connsiteX122" fmla="*/ 2411604 w 2491991"/>
              <a:gd name="connsiteY122" fmla="*/ 1748413 h 4119824"/>
              <a:gd name="connsiteX123" fmla="*/ 2421652 w 2491991"/>
              <a:gd name="connsiteY123" fmla="*/ 1718268 h 4119824"/>
              <a:gd name="connsiteX124" fmla="*/ 2431701 w 2491991"/>
              <a:gd name="connsiteY124" fmla="*/ 1607736 h 4119824"/>
              <a:gd name="connsiteX125" fmla="*/ 2441749 w 2491991"/>
              <a:gd name="connsiteY125" fmla="*/ 1577591 h 4119824"/>
              <a:gd name="connsiteX126" fmla="*/ 2441749 w 2491991"/>
              <a:gd name="connsiteY126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5028 w 2491991"/>
              <a:gd name="connsiteY93" fmla="*/ 3114989 h 4119824"/>
              <a:gd name="connsiteX94" fmla="*/ 1055077 w 2491991"/>
              <a:gd name="connsiteY94" fmla="*/ 2934119 h 4119824"/>
              <a:gd name="connsiteX95" fmla="*/ 1065125 w 2491991"/>
              <a:gd name="connsiteY95" fmla="*/ 2883877 h 4119824"/>
              <a:gd name="connsiteX96" fmla="*/ 1125415 w 2491991"/>
              <a:gd name="connsiteY96" fmla="*/ 2853732 h 4119824"/>
              <a:gd name="connsiteX97" fmla="*/ 1185705 w 2491991"/>
              <a:gd name="connsiteY97" fmla="*/ 2813538 h 4119824"/>
              <a:gd name="connsiteX98" fmla="*/ 1256044 w 2491991"/>
              <a:gd name="connsiteY98" fmla="*/ 2733152 h 4119824"/>
              <a:gd name="connsiteX99" fmla="*/ 1326382 w 2491991"/>
              <a:gd name="connsiteY99" fmla="*/ 2652765 h 4119824"/>
              <a:gd name="connsiteX100" fmla="*/ 1346479 w 2491991"/>
              <a:gd name="connsiteY100" fmla="*/ 2622620 h 4119824"/>
              <a:gd name="connsiteX101" fmla="*/ 1376624 w 2491991"/>
              <a:gd name="connsiteY101" fmla="*/ 2602523 h 4119824"/>
              <a:gd name="connsiteX102" fmla="*/ 1446962 w 2491991"/>
              <a:gd name="connsiteY102" fmla="*/ 2522136 h 4119824"/>
              <a:gd name="connsiteX103" fmla="*/ 1477107 w 2491991"/>
              <a:gd name="connsiteY103" fmla="*/ 2512088 h 4119824"/>
              <a:gd name="connsiteX104" fmla="*/ 1527349 w 2491991"/>
              <a:gd name="connsiteY104" fmla="*/ 2461846 h 4119824"/>
              <a:gd name="connsiteX105" fmla="*/ 1577591 w 2491991"/>
              <a:gd name="connsiteY105" fmla="*/ 2421653 h 4119824"/>
              <a:gd name="connsiteX106" fmla="*/ 1597688 w 2491991"/>
              <a:gd name="connsiteY106" fmla="*/ 2391508 h 4119824"/>
              <a:gd name="connsiteX107" fmla="*/ 1627833 w 2491991"/>
              <a:gd name="connsiteY107" fmla="*/ 2381459 h 4119824"/>
              <a:gd name="connsiteX108" fmla="*/ 1688123 w 2491991"/>
              <a:gd name="connsiteY108" fmla="*/ 2341266 h 4119824"/>
              <a:gd name="connsiteX109" fmla="*/ 1718268 w 2491991"/>
              <a:gd name="connsiteY109" fmla="*/ 2321169 h 4119824"/>
              <a:gd name="connsiteX110" fmla="*/ 1768510 w 2491991"/>
              <a:gd name="connsiteY110" fmla="*/ 2270927 h 4119824"/>
              <a:gd name="connsiteX111" fmla="*/ 1788606 w 2491991"/>
              <a:gd name="connsiteY111" fmla="*/ 2240782 h 4119824"/>
              <a:gd name="connsiteX112" fmla="*/ 1818751 w 2491991"/>
              <a:gd name="connsiteY112" fmla="*/ 2220686 h 4119824"/>
              <a:gd name="connsiteX113" fmla="*/ 1848896 w 2491991"/>
              <a:gd name="connsiteY113" fmla="*/ 2190541 h 4119824"/>
              <a:gd name="connsiteX114" fmla="*/ 1939332 w 2491991"/>
              <a:gd name="connsiteY114" fmla="*/ 2140299 h 4119824"/>
              <a:gd name="connsiteX115" fmla="*/ 1989573 w 2491991"/>
              <a:gd name="connsiteY115" fmla="*/ 2090057 h 4119824"/>
              <a:gd name="connsiteX116" fmla="*/ 2049863 w 2491991"/>
              <a:gd name="connsiteY116" fmla="*/ 2039815 h 4119824"/>
              <a:gd name="connsiteX117" fmla="*/ 2069960 w 2491991"/>
              <a:gd name="connsiteY117" fmla="*/ 2009670 h 4119824"/>
              <a:gd name="connsiteX118" fmla="*/ 2100105 w 2491991"/>
              <a:gd name="connsiteY118" fmla="*/ 1999622 h 4119824"/>
              <a:gd name="connsiteX119" fmla="*/ 2180492 w 2491991"/>
              <a:gd name="connsiteY119" fmla="*/ 1899138 h 4119824"/>
              <a:gd name="connsiteX120" fmla="*/ 2240782 w 2491991"/>
              <a:gd name="connsiteY120" fmla="*/ 1879042 h 4119824"/>
              <a:gd name="connsiteX121" fmla="*/ 2341266 w 2491991"/>
              <a:gd name="connsiteY121" fmla="*/ 1858945 h 4119824"/>
              <a:gd name="connsiteX122" fmla="*/ 2371411 w 2491991"/>
              <a:gd name="connsiteY122" fmla="*/ 1838848 h 4119824"/>
              <a:gd name="connsiteX123" fmla="*/ 2411604 w 2491991"/>
              <a:gd name="connsiteY123" fmla="*/ 1748413 h 4119824"/>
              <a:gd name="connsiteX124" fmla="*/ 2421652 w 2491991"/>
              <a:gd name="connsiteY124" fmla="*/ 1718268 h 4119824"/>
              <a:gd name="connsiteX125" fmla="*/ 2431701 w 2491991"/>
              <a:gd name="connsiteY125" fmla="*/ 1607736 h 4119824"/>
              <a:gd name="connsiteX126" fmla="*/ 2441749 w 2491991"/>
              <a:gd name="connsiteY126" fmla="*/ 1577591 h 4119824"/>
              <a:gd name="connsiteX127" fmla="*/ 2441749 w 2491991"/>
              <a:gd name="connsiteY127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5028 w 2491991"/>
              <a:gd name="connsiteY93" fmla="*/ 3114989 h 4119824"/>
              <a:gd name="connsiteX94" fmla="*/ 1055077 w 2491991"/>
              <a:gd name="connsiteY94" fmla="*/ 2934119 h 4119824"/>
              <a:gd name="connsiteX95" fmla="*/ 1065125 w 2491991"/>
              <a:gd name="connsiteY95" fmla="*/ 2883877 h 4119824"/>
              <a:gd name="connsiteX96" fmla="*/ 1125415 w 2491991"/>
              <a:gd name="connsiteY96" fmla="*/ 2853732 h 4119824"/>
              <a:gd name="connsiteX97" fmla="*/ 1185705 w 2491991"/>
              <a:gd name="connsiteY97" fmla="*/ 2813538 h 4119824"/>
              <a:gd name="connsiteX98" fmla="*/ 1256044 w 2491991"/>
              <a:gd name="connsiteY98" fmla="*/ 2733152 h 4119824"/>
              <a:gd name="connsiteX99" fmla="*/ 1326382 w 2491991"/>
              <a:gd name="connsiteY99" fmla="*/ 2652765 h 4119824"/>
              <a:gd name="connsiteX100" fmla="*/ 1346479 w 2491991"/>
              <a:gd name="connsiteY100" fmla="*/ 2622620 h 4119824"/>
              <a:gd name="connsiteX101" fmla="*/ 1376624 w 2491991"/>
              <a:gd name="connsiteY101" fmla="*/ 2602523 h 4119824"/>
              <a:gd name="connsiteX102" fmla="*/ 1446962 w 2491991"/>
              <a:gd name="connsiteY102" fmla="*/ 2522136 h 4119824"/>
              <a:gd name="connsiteX103" fmla="*/ 1477107 w 2491991"/>
              <a:gd name="connsiteY103" fmla="*/ 2512088 h 4119824"/>
              <a:gd name="connsiteX104" fmla="*/ 1527349 w 2491991"/>
              <a:gd name="connsiteY104" fmla="*/ 2461846 h 4119824"/>
              <a:gd name="connsiteX105" fmla="*/ 1577591 w 2491991"/>
              <a:gd name="connsiteY105" fmla="*/ 2421653 h 4119824"/>
              <a:gd name="connsiteX106" fmla="*/ 1597688 w 2491991"/>
              <a:gd name="connsiteY106" fmla="*/ 2391508 h 4119824"/>
              <a:gd name="connsiteX107" fmla="*/ 1627833 w 2491991"/>
              <a:gd name="connsiteY107" fmla="*/ 2381459 h 4119824"/>
              <a:gd name="connsiteX108" fmla="*/ 1688123 w 2491991"/>
              <a:gd name="connsiteY108" fmla="*/ 2341266 h 4119824"/>
              <a:gd name="connsiteX109" fmla="*/ 1718268 w 2491991"/>
              <a:gd name="connsiteY109" fmla="*/ 2321169 h 4119824"/>
              <a:gd name="connsiteX110" fmla="*/ 1768510 w 2491991"/>
              <a:gd name="connsiteY110" fmla="*/ 2270927 h 4119824"/>
              <a:gd name="connsiteX111" fmla="*/ 1788606 w 2491991"/>
              <a:gd name="connsiteY111" fmla="*/ 2240782 h 4119824"/>
              <a:gd name="connsiteX112" fmla="*/ 1818751 w 2491991"/>
              <a:gd name="connsiteY112" fmla="*/ 2220686 h 4119824"/>
              <a:gd name="connsiteX113" fmla="*/ 1848896 w 2491991"/>
              <a:gd name="connsiteY113" fmla="*/ 2190541 h 4119824"/>
              <a:gd name="connsiteX114" fmla="*/ 1939332 w 2491991"/>
              <a:gd name="connsiteY114" fmla="*/ 2140299 h 4119824"/>
              <a:gd name="connsiteX115" fmla="*/ 1989573 w 2491991"/>
              <a:gd name="connsiteY115" fmla="*/ 2090057 h 4119824"/>
              <a:gd name="connsiteX116" fmla="*/ 2049863 w 2491991"/>
              <a:gd name="connsiteY116" fmla="*/ 2039815 h 4119824"/>
              <a:gd name="connsiteX117" fmla="*/ 2069960 w 2491991"/>
              <a:gd name="connsiteY117" fmla="*/ 2009670 h 4119824"/>
              <a:gd name="connsiteX118" fmla="*/ 2100105 w 2491991"/>
              <a:gd name="connsiteY118" fmla="*/ 1999622 h 4119824"/>
              <a:gd name="connsiteX119" fmla="*/ 2180492 w 2491991"/>
              <a:gd name="connsiteY119" fmla="*/ 1899138 h 4119824"/>
              <a:gd name="connsiteX120" fmla="*/ 2240782 w 2491991"/>
              <a:gd name="connsiteY120" fmla="*/ 1879042 h 4119824"/>
              <a:gd name="connsiteX121" fmla="*/ 2341266 w 2491991"/>
              <a:gd name="connsiteY121" fmla="*/ 1858945 h 4119824"/>
              <a:gd name="connsiteX122" fmla="*/ 2371411 w 2491991"/>
              <a:gd name="connsiteY122" fmla="*/ 1838848 h 4119824"/>
              <a:gd name="connsiteX123" fmla="*/ 2411604 w 2491991"/>
              <a:gd name="connsiteY123" fmla="*/ 1748413 h 4119824"/>
              <a:gd name="connsiteX124" fmla="*/ 2421652 w 2491991"/>
              <a:gd name="connsiteY124" fmla="*/ 1718268 h 4119824"/>
              <a:gd name="connsiteX125" fmla="*/ 2431701 w 2491991"/>
              <a:gd name="connsiteY125" fmla="*/ 1607736 h 4119824"/>
              <a:gd name="connsiteX126" fmla="*/ 2441749 w 2491991"/>
              <a:gd name="connsiteY126" fmla="*/ 1577591 h 4119824"/>
              <a:gd name="connsiteX127" fmla="*/ 2441749 w 2491991"/>
              <a:gd name="connsiteY127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5028 w 2491991"/>
              <a:gd name="connsiteY93" fmla="*/ 3114989 h 4119824"/>
              <a:gd name="connsiteX94" fmla="*/ 1028281 w 2491991"/>
              <a:gd name="connsiteY94" fmla="*/ 3111640 h 4119824"/>
              <a:gd name="connsiteX95" fmla="*/ 1055077 w 2491991"/>
              <a:gd name="connsiteY95" fmla="*/ 2934119 h 4119824"/>
              <a:gd name="connsiteX96" fmla="*/ 1065125 w 2491991"/>
              <a:gd name="connsiteY96" fmla="*/ 2883877 h 4119824"/>
              <a:gd name="connsiteX97" fmla="*/ 1125415 w 2491991"/>
              <a:gd name="connsiteY97" fmla="*/ 2853732 h 4119824"/>
              <a:gd name="connsiteX98" fmla="*/ 1185705 w 2491991"/>
              <a:gd name="connsiteY98" fmla="*/ 2813538 h 4119824"/>
              <a:gd name="connsiteX99" fmla="*/ 1256044 w 2491991"/>
              <a:gd name="connsiteY99" fmla="*/ 2733152 h 4119824"/>
              <a:gd name="connsiteX100" fmla="*/ 1326382 w 2491991"/>
              <a:gd name="connsiteY100" fmla="*/ 2652765 h 4119824"/>
              <a:gd name="connsiteX101" fmla="*/ 1346479 w 2491991"/>
              <a:gd name="connsiteY101" fmla="*/ 2622620 h 4119824"/>
              <a:gd name="connsiteX102" fmla="*/ 1376624 w 2491991"/>
              <a:gd name="connsiteY102" fmla="*/ 2602523 h 4119824"/>
              <a:gd name="connsiteX103" fmla="*/ 1446962 w 2491991"/>
              <a:gd name="connsiteY103" fmla="*/ 2522136 h 4119824"/>
              <a:gd name="connsiteX104" fmla="*/ 1477107 w 2491991"/>
              <a:gd name="connsiteY104" fmla="*/ 2512088 h 4119824"/>
              <a:gd name="connsiteX105" fmla="*/ 1527349 w 2491991"/>
              <a:gd name="connsiteY105" fmla="*/ 2461846 h 4119824"/>
              <a:gd name="connsiteX106" fmla="*/ 1577591 w 2491991"/>
              <a:gd name="connsiteY106" fmla="*/ 2421653 h 4119824"/>
              <a:gd name="connsiteX107" fmla="*/ 1597688 w 2491991"/>
              <a:gd name="connsiteY107" fmla="*/ 2391508 h 4119824"/>
              <a:gd name="connsiteX108" fmla="*/ 1627833 w 2491991"/>
              <a:gd name="connsiteY108" fmla="*/ 2381459 h 4119824"/>
              <a:gd name="connsiteX109" fmla="*/ 1688123 w 2491991"/>
              <a:gd name="connsiteY109" fmla="*/ 2341266 h 4119824"/>
              <a:gd name="connsiteX110" fmla="*/ 1718268 w 2491991"/>
              <a:gd name="connsiteY110" fmla="*/ 2321169 h 4119824"/>
              <a:gd name="connsiteX111" fmla="*/ 1768510 w 2491991"/>
              <a:gd name="connsiteY111" fmla="*/ 2270927 h 4119824"/>
              <a:gd name="connsiteX112" fmla="*/ 1788606 w 2491991"/>
              <a:gd name="connsiteY112" fmla="*/ 2240782 h 4119824"/>
              <a:gd name="connsiteX113" fmla="*/ 1818751 w 2491991"/>
              <a:gd name="connsiteY113" fmla="*/ 2220686 h 4119824"/>
              <a:gd name="connsiteX114" fmla="*/ 1848896 w 2491991"/>
              <a:gd name="connsiteY114" fmla="*/ 2190541 h 4119824"/>
              <a:gd name="connsiteX115" fmla="*/ 1939332 w 2491991"/>
              <a:gd name="connsiteY115" fmla="*/ 2140299 h 4119824"/>
              <a:gd name="connsiteX116" fmla="*/ 1989573 w 2491991"/>
              <a:gd name="connsiteY116" fmla="*/ 2090057 h 4119824"/>
              <a:gd name="connsiteX117" fmla="*/ 2049863 w 2491991"/>
              <a:gd name="connsiteY117" fmla="*/ 2039815 h 4119824"/>
              <a:gd name="connsiteX118" fmla="*/ 2069960 w 2491991"/>
              <a:gd name="connsiteY118" fmla="*/ 2009670 h 4119824"/>
              <a:gd name="connsiteX119" fmla="*/ 2100105 w 2491991"/>
              <a:gd name="connsiteY119" fmla="*/ 1999622 h 4119824"/>
              <a:gd name="connsiteX120" fmla="*/ 2180492 w 2491991"/>
              <a:gd name="connsiteY120" fmla="*/ 1899138 h 4119824"/>
              <a:gd name="connsiteX121" fmla="*/ 2240782 w 2491991"/>
              <a:gd name="connsiteY121" fmla="*/ 1879042 h 4119824"/>
              <a:gd name="connsiteX122" fmla="*/ 2341266 w 2491991"/>
              <a:gd name="connsiteY122" fmla="*/ 1858945 h 4119824"/>
              <a:gd name="connsiteX123" fmla="*/ 2371411 w 2491991"/>
              <a:gd name="connsiteY123" fmla="*/ 1838848 h 4119824"/>
              <a:gd name="connsiteX124" fmla="*/ 2411604 w 2491991"/>
              <a:gd name="connsiteY124" fmla="*/ 1748413 h 4119824"/>
              <a:gd name="connsiteX125" fmla="*/ 2421652 w 2491991"/>
              <a:gd name="connsiteY125" fmla="*/ 1718268 h 4119824"/>
              <a:gd name="connsiteX126" fmla="*/ 2431701 w 2491991"/>
              <a:gd name="connsiteY126" fmla="*/ 1607736 h 4119824"/>
              <a:gd name="connsiteX127" fmla="*/ 2441749 w 2491991"/>
              <a:gd name="connsiteY127" fmla="*/ 1577591 h 4119824"/>
              <a:gd name="connsiteX128" fmla="*/ 2441749 w 2491991"/>
              <a:gd name="connsiteY128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5028 w 2491991"/>
              <a:gd name="connsiteY93" fmla="*/ 3114989 h 4119824"/>
              <a:gd name="connsiteX94" fmla="*/ 1028281 w 2491991"/>
              <a:gd name="connsiteY94" fmla="*/ 3111640 h 4119824"/>
              <a:gd name="connsiteX95" fmla="*/ 1055077 w 2491991"/>
              <a:gd name="connsiteY95" fmla="*/ 2934119 h 4119824"/>
              <a:gd name="connsiteX96" fmla="*/ 1065125 w 2491991"/>
              <a:gd name="connsiteY96" fmla="*/ 2883877 h 4119824"/>
              <a:gd name="connsiteX97" fmla="*/ 1125415 w 2491991"/>
              <a:gd name="connsiteY97" fmla="*/ 2853732 h 4119824"/>
              <a:gd name="connsiteX98" fmla="*/ 1185705 w 2491991"/>
              <a:gd name="connsiteY98" fmla="*/ 2813538 h 4119824"/>
              <a:gd name="connsiteX99" fmla="*/ 1256044 w 2491991"/>
              <a:gd name="connsiteY99" fmla="*/ 2733152 h 4119824"/>
              <a:gd name="connsiteX100" fmla="*/ 1326382 w 2491991"/>
              <a:gd name="connsiteY100" fmla="*/ 2652765 h 4119824"/>
              <a:gd name="connsiteX101" fmla="*/ 1346479 w 2491991"/>
              <a:gd name="connsiteY101" fmla="*/ 2622620 h 4119824"/>
              <a:gd name="connsiteX102" fmla="*/ 1376624 w 2491991"/>
              <a:gd name="connsiteY102" fmla="*/ 2602523 h 4119824"/>
              <a:gd name="connsiteX103" fmla="*/ 1446962 w 2491991"/>
              <a:gd name="connsiteY103" fmla="*/ 2522136 h 4119824"/>
              <a:gd name="connsiteX104" fmla="*/ 1477107 w 2491991"/>
              <a:gd name="connsiteY104" fmla="*/ 2512088 h 4119824"/>
              <a:gd name="connsiteX105" fmla="*/ 1527349 w 2491991"/>
              <a:gd name="connsiteY105" fmla="*/ 2461846 h 4119824"/>
              <a:gd name="connsiteX106" fmla="*/ 1577591 w 2491991"/>
              <a:gd name="connsiteY106" fmla="*/ 2421653 h 4119824"/>
              <a:gd name="connsiteX107" fmla="*/ 1597688 w 2491991"/>
              <a:gd name="connsiteY107" fmla="*/ 2391508 h 4119824"/>
              <a:gd name="connsiteX108" fmla="*/ 1627833 w 2491991"/>
              <a:gd name="connsiteY108" fmla="*/ 2381459 h 4119824"/>
              <a:gd name="connsiteX109" fmla="*/ 1688123 w 2491991"/>
              <a:gd name="connsiteY109" fmla="*/ 2341266 h 4119824"/>
              <a:gd name="connsiteX110" fmla="*/ 1718268 w 2491991"/>
              <a:gd name="connsiteY110" fmla="*/ 2321169 h 4119824"/>
              <a:gd name="connsiteX111" fmla="*/ 1768510 w 2491991"/>
              <a:gd name="connsiteY111" fmla="*/ 2270927 h 4119824"/>
              <a:gd name="connsiteX112" fmla="*/ 1788606 w 2491991"/>
              <a:gd name="connsiteY112" fmla="*/ 2240782 h 4119824"/>
              <a:gd name="connsiteX113" fmla="*/ 1818751 w 2491991"/>
              <a:gd name="connsiteY113" fmla="*/ 2220686 h 4119824"/>
              <a:gd name="connsiteX114" fmla="*/ 1848896 w 2491991"/>
              <a:gd name="connsiteY114" fmla="*/ 2190541 h 4119824"/>
              <a:gd name="connsiteX115" fmla="*/ 1939332 w 2491991"/>
              <a:gd name="connsiteY115" fmla="*/ 2140299 h 4119824"/>
              <a:gd name="connsiteX116" fmla="*/ 1989573 w 2491991"/>
              <a:gd name="connsiteY116" fmla="*/ 2090057 h 4119824"/>
              <a:gd name="connsiteX117" fmla="*/ 2049863 w 2491991"/>
              <a:gd name="connsiteY117" fmla="*/ 2039815 h 4119824"/>
              <a:gd name="connsiteX118" fmla="*/ 2069960 w 2491991"/>
              <a:gd name="connsiteY118" fmla="*/ 2009670 h 4119824"/>
              <a:gd name="connsiteX119" fmla="*/ 2100105 w 2491991"/>
              <a:gd name="connsiteY119" fmla="*/ 1999622 h 4119824"/>
              <a:gd name="connsiteX120" fmla="*/ 2180492 w 2491991"/>
              <a:gd name="connsiteY120" fmla="*/ 1899138 h 4119824"/>
              <a:gd name="connsiteX121" fmla="*/ 2240782 w 2491991"/>
              <a:gd name="connsiteY121" fmla="*/ 1879042 h 4119824"/>
              <a:gd name="connsiteX122" fmla="*/ 2341266 w 2491991"/>
              <a:gd name="connsiteY122" fmla="*/ 1858945 h 4119824"/>
              <a:gd name="connsiteX123" fmla="*/ 2371411 w 2491991"/>
              <a:gd name="connsiteY123" fmla="*/ 1838848 h 4119824"/>
              <a:gd name="connsiteX124" fmla="*/ 2411604 w 2491991"/>
              <a:gd name="connsiteY124" fmla="*/ 1748413 h 4119824"/>
              <a:gd name="connsiteX125" fmla="*/ 2421652 w 2491991"/>
              <a:gd name="connsiteY125" fmla="*/ 1718268 h 4119824"/>
              <a:gd name="connsiteX126" fmla="*/ 2431701 w 2491991"/>
              <a:gd name="connsiteY126" fmla="*/ 1607736 h 4119824"/>
              <a:gd name="connsiteX127" fmla="*/ 2441749 w 2491991"/>
              <a:gd name="connsiteY127" fmla="*/ 1577591 h 4119824"/>
              <a:gd name="connsiteX128" fmla="*/ 2441749 w 2491991"/>
              <a:gd name="connsiteY128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5028 w 2491991"/>
              <a:gd name="connsiteY93" fmla="*/ 3114989 h 4119824"/>
              <a:gd name="connsiteX94" fmla="*/ 1028281 w 2491991"/>
              <a:gd name="connsiteY94" fmla="*/ 3111640 h 4119824"/>
              <a:gd name="connsiteX95" fmla="*/ 1055077 w 2491991"/>
              <a:gd name="connsiteY95" fmla="*/ 2934119 h 4119824"/>
              <a:gd name="connsiteX96" fmla="*/ 1065125 w 2491991"/>
              <a:gd name="connsiteY96" fmla="*/ 2883877 h 4119824"/>
              <a:gd name="connsiteX97" fmla="*/ 1125415 w 2491991"/>
              <a:gd name="connsiteY97" fmla="*/ 2853732 h 4119824"/>
              <a:gd name="connsiteX98" fmla="*/ 1185705 w 2491991"/>
              <a:gd name="connsiteY98" fmla="*/ 2813538 h 4119824"/>
              <a:gd name="connsiteX99" fmla="*/ 1256044 w 2491991"/>
              <a:gd name="connsiteY99" fmla="*/ 2733152 h 4119824"/>
              <a:gd name="connsiteX100" fmla="*/ 1326382 w 2491991"/>
              <a:gd name="connsiteY100" fmla="*/ 2652765 h 4119824"/>
              <a:gd name="connsiteX101" fmla="*/ 1346479 w 2491991"/>
              <a:gd name="connsiteY101" fmla="*/ 2622620 h 4119824"/>
              <a:gd name="connsiteX102" fmla="*/ 1376624 w 2491991"/>
              <a:gd name="connsiteY102" fmla="*/ 2602523 h 4119824"/>
              <a:gd name="connsiteX103" fmla="*/ 1446962 w 2491991"/>
              <a:gd name="connsiteY103" fmla="*/ 2522136 h 4119824"/>
              <a:gd name="connsiteX104" fmla="*/ 1477107 w 2491991"/>
              <a:gd name="connsiteY104" fmla="*/ 2512088 h 4119824"/>
              <a:gd name="connsiteX105" fmla="*/ 1527349 w 2491991"/>
              <a:gd name="connsiteY105" fmla="*/ 2461846 h 4119824"/>
              <a:gd name="connsiteX106" fmla="*/ 1577591 w 2491991"/>
              <a:gd name="connsiteY106" fmla="*/ 2421653 h 4119824"/>
              <a:gd name="connsiteX107" fmla="*/ 1597688 w 2491991"/>
              <a:gd name="connsiteY107" fmla="*/ 2391508 h 4119824"/>
              <a:gd name="connsiteX108" fmla="*/ 1627833 w 2491991"/>
              <a:gd name="connsiteY108" fmla="*/ 2381459 h 4119824"/>
              <a:gd name="connsiteX109" fmla="*/ 1688123 w 2491991"/>
              <a:gd name="connsiteY109" fmla="*/ 2341266 h 4119824"/>
              <a:gd name="connsiteX110" fmla="*/ 1718268 w 2491991"/>
              <a:gd name="connsiteY110" fmla="*/ 2321169 h 4119824"/>
              <a:gd name="connsiteX111" fmla="*/ 1768510 w 2491991"/>
              <a:gd name="connsiteY111" fmla="*/ 2270927 h 4119824"/>
              <a:gd name="connsiteX112" fmla="*/ 1788606 w 2491991"/>
              <a:gd name="connsiteY112" fmla="*/ 2240782 h 4119824"/>
              <a:gd name="connsiteX113" fmla="*/ 1818751 w 2491991"/>
              <a:gd name="connsiteY113" fmla="*/ 2220686 h 4119824"/>
              <a:gd name="connsiteX114" fmla="*/ 1848896 w 2491991"/>
              <a:gd name="connsiteY114" fmla="*/ 2190541 h 4119824"/>
              <a:gd name="connsiteX115" fmla="*/ 1939332 w 2491991"/>
              <a:gd name="connsiteY115" fmla="*/ 2140299 h 4119824"/>
              <a:gd name="connsiteX116" fmla="*/ 1989573 w 2491991"/>
              <a:gd name="connsiteY116" fmla="*/ 2090057 h 4119824"/>
              <a:gd name="connsiteX117" fmla="*/ 2049863 w 2491991"/>
              <a:gd name="connsiteY117" fmla="*/ 2039815 h 4119824"/>
              <a:gd name="connsiteX118" fmla="*/ 2069960 w 2491991"/>
              <a:gd name="connsiteY118" fmla="*/ 2009670 h 4119824"/>
              <a:gd name="connsiteX119" fmla="*/ 2100105 w 2491991"/>
              <a:gd name="connsiteY119" fmla="*/ 1999622 h 4119824"/>
              <a:gd name="connsiteX120" fmla="*/ 2180492 w 2491991"/>
              <a:gd name="connsiteY120" fmla="*/ 1899138 h 4119824"/>
              <a:gd name="connsiteX121" fmla="*/ 2240782 w 2491991"/>
              <a:gd name="connsiteY121" fmla="*/ 1879042 h 4119824"/>
              <a:gd name="connsiteX122" fmla="*/ 2341266 w 2491991"/>
              <a:gd name="connsiteY122" fmla="*/ 1858945 h 4119824"/>
              <a:gd name="connsiteX123" fmla="*/ 2371411 w 2491991"/>
              <a:gd name="connsiteY123" fmla="*/ 1838848 h 4119824"/>
              <a:gd name="connsiteX124" fmla="*/ 2411604 w 2491991"/>
              <a:gd name="connsiteY124" fmla="*/ 1748413 h 4119824"/>
              <a:gd name="connsiteX125" fmla="*/ 2421652 w 2491991"/>
              <a:gd name="connsiteY125" fmla="*/ 1718268 h 4119824"/>
              <a:gd name="connsiteX126" fmla="*/ 2431701 w 2491991"/>
              <a:gd name="connsiteY126" fmla="*/ 1607736 h 4119824"/>
              <a:gd name="connsiteX127" fmla="*/ 2441749 w 2491991"/>
              <a:gd name="connsiteY127" fmla="*/ 1577591 h 4119824"/>
              <a:gd name="connsiteX128" fmla="*/ 2441749 w 2491991"/>
              <a:gd name="connsiteY128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8378 w 2491991"/>
              <a:gd name="connsiteY93" fmla="*/ 3272413 h 4119824"/>
              <a:gd name="connsiteX94" fmla="*/ 1045028 w 2491991"/>
              <a:gd name="connsiteY94" fmla="*/ 3114989 h 4119824"/>
              <a:gd name="connsiteX95" fmla="*/ 1028281 w 2491991"/>
              <a:gd name="connsiteY95" fmla="*/ 3111640 h 4119824"/>
              <a:gd name="connsiteX96" fmla="*/ 1055077 w 2491991"/>
              <a:gd name="connsiteY96" fmla="*/ 2934119 h 4119824"/>
              <a:gd name="connsiteX97" fmla="*/ 1065125 w 2491991"/>
              <a:gd name="connsiteY97" fmla="*/ 2883877 h 4119824"/>
              <a:gd name="connsiteX98" fmla="*/ 1125415 w 2491991"/>
              <a:gd name="connsiteY98" fmla="*/ 2853732 h 4119824"/>
              <a:gd name="connsiteX99" fmla="*/ 1185705 w 2491991"/>
              <a:gd name="connsiteY99" fmla="*/ 2813538 h 4119824"/>
              <a:gd name="connsiteX100" fmla="*/ 1256044 w 2491991"/>
              <a:gd name="connsiteY100" fmla="*/ 2733152 h 4119824"/>
              <a:gd name="connsiteX101" fmla="*/ 1326382 w 2491991"/>
              <a:gd name="connsiteY101" fmla="*/ 2652765 h 4119824"/>
              <a:gd name="connsiteX102" fmla="*/ 1346479 w 2491991"/>
              <a:gd name="connsiteY102" fmla="*/ 2622620 h 4119824"/>
              <a:gd name="connsiteX103" fmla="*/ 1376624 w 2491991"/>
              <a:gd name="connsiteY103" fmla="*/ 2602523 h 4119824"/>
              <a:gd name="connsiteX104" fmla="*/ 1446962 w 2491991"/>
              <a:gd name="connsiteY104" fmla="*/ 2522136 h 4119824"/>
              <a:gd name="connsiteX105" fmla="*/ 1477107 w 2491991"/>
              <a:gd name="connsiteY105" fmla="*/ 2512088 h 4119824"/>
              <a:gd name="connsiteX106" fmla="*/ 1527349 w 2491991"/>
              <a:gd name="connsiteY106" fmla="*/ 2461846 h 4119824"/>
              <a:gd name="connsiteX107" fmla="*/ 1577591 w 2491991"/>
              <a:gd name="connsiteY107" fmla="*/ 2421653 h 4119824"/>
              <a:gd name="connsiteX108" fmla="*/ 1597688 w 2491991"/>
              <a:gd name="connsiteY108" fmla="*/ 2391508 h 4119824"/>
              <a:gd name="connsiteX109" fmla="*/ 1627833 w 2491991"/>
              <a:gd name="connsiteY109" fmla="*/ 2381459 h 4119824"/>
              <a:gd name="connsiteX110" fmla="*/ 1688123 w 2491991"/>
              <a:gd name="connsiteY110" fmla="*/ 2341266 h 4119824"/>
              <a:gd name="connsiteX111" fmla="*/ 1718268 w 2491991"/>
              <a:gd name="connsiteY111" fmla="*/ 2321169 h 4119824"/>
              <a:gd name="connsiteX112" fmla="*/ 1768510 w 2491991"/>
              <a:gd name="connsiteY112" fmla="*/ 2270927 h 4119824"/>
              <a:gd name="connsiteX113" fmla="*/ 1788606 w 2491991"/>
              <a:gd name="connsiteY113" fmla="*/ 2240782 h 4119824"/>
              <a:gd name="connsiteX114" fmla="*/ 1818751 w 2491991"/>
              <a:gd name="connsiteY114" fmla="*/ 2220686 h 4119824"/>
              <a:gd name="connsiteX115" fmla="*/ 1848896 w 2491991"/>
              <a:gd name="connsiteY115" fmla="*/ 2190541 h 4119824"/>
              <a:gd name="connsiteX116" fmla="*/ 1939332 w 2491991"/>
              <a:gd name="connsiteY116" fmla="*/ 2140299 h 4119824"/>
              <a:gd name="connsiteX117" fmla="*/ 1989573 w 2491991"/>
              <a:gd name="connsiteY117" fmla="*/ 2090057 h 4119824"/>
              <a:gd name="connsiteX118" fmla="*/ 2049863 w 2491991"/>
              <a:gd name="connsiteY118" fmla="*/ 2039815 h 4119824"/>
              <a:gd name="connsiteX119" fmla="*/ 2069960 w 2491991"/>
              <a:gd name="connsiteY119" fmla="*/ 2009670 h 4119824"/>
              <a:gd name="connsiteX120" fmla="*/ 2100105 w 2491991"/>
              <a:gd name="connsiteY120" fmla="*/ 1999622 h 4119824"/>
              <a:gd name="connsiteX121" fmla="*/ 2180492 w 2491991"/>
              <a:gd name="connsiteY121" fmla="*/ 1899138 h 4119824"/>
              <a:gd name="connsiteX122" fmla="*/ 2240782 w 2491991"/>
              <a:gd name="connsiteY122" fmla="*/ 1879042 h 4119824"/>
              <a:gd name="connsiteX123" fmla="*/ 2341266 w 2491991"/>
              <a:gd name="connsiteY123" fmla="*/ 1858945 h 4119824"/>
              <a:gd name="connsiteX124" fmla="*/ 2371411 w 2491991"/>
              <a:gd name="connsiteY124" fmla="*/ 1838848 h 4119824"/>
              <a:gd name="connsiteX125" fmla="*/ 2411604 w 2491991"/>
              <a:gd name="connsiteY125" fmla="*/ 1748413 h 4119824"/>
              <a:gd name="connsiteX126" fmla="*/ 2421652 w 2491991"/>
              <a:gd name="connsiteY126" fmla="*/ 1718268 h 4119824"/>
              <a:gd name="connsiteX127" fmla="*/ 2431701 w 2491991"/>
              <a:gd name="connsiteY127" fmla="*/ 1607736 h 4119824"/>
              <a:gd name="connsiteX128" fmla="*/ 2441749 w 2491991"/>
              <a:gd name="connsiteY128" fmla="*/ 1577591 h 4119824"/>
              <a:gd name="connsiteX129" fmla="*/ 2441749 w 2491991"/>
              <a:gd name="connsiteY129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8378 w 2491991"/>
              <a:gd name="connsiteY93" fmla="*/ 3272413 h 4119824"/>
              <a:gd name="connsiteX94" fmla="*/ 1045028 w 2491991"/>
              <a:gd name="connsiteY94" fmla="*/ 3114989 h 4119824"/>
              <a:gd name="connsiteX95" fmla="*/ 1028281 w 2491991"/>
              <a:gd name="connsiteY95" fmla="*/ 3111640 h 4119824"/>
              <a:gd name="connsiteX96" fmla="*/ 1055077 w 2491991"/>
              <a:gd name="connsiteY96" fmla="*/ 2934119 h 4119824"/>
              <a:gd name="connsiteX97" fmla="*/ 1065125 w 2491991"/>
              <a:gd name="connsiteY97" fmla="*/ 2883877 h 4119824"/>
              <a:gd name="connsiteX98" fmla="*/ 1125415 w 2491991"/>
              <a:gd name="connsiteY98" fmla="*/ 2853732 h 4119824"/>
              <a:gd name="connsiteX99" fmla="*/ 1185705 w 2491991"/>
              <a:gd name="connsiteY99" fmla="*/ 2813538 h 4119824"/>
              <a:gd name="connsiteX100" fmla="*/ 1256044 w 2491991"/>
              <a:gd name="connsiteY100" fmla="*/ 2733152 h 4119824"/>
              <a:gd name="connsiteX101" fmla="*/ 1326382 w 2491991"/>
              <a:gd name="connsiteY101" fmla="*/ 2652765 h 4119824"/>
              <a:gd name="connsiteX102" fmla="*/ 1346479 w 2491991"/>
              <a:gd name="connsiteY102" fmla="*/ 2622620 h 4119824"/>
              <a:gd name="connsiteX103" fmla="*/ 1376624 w 2491991"/>
              <a:gd name="connsiteY103" fmla="*/ 2602523 h 4119824"/>
              <a:gd name="connsiteX104" fmla="*/ 1446962 w 2491991"/>
              <a:gd name="connsiteY104" fmla="*/ 2522136 h 4119824"/>
              <a:gd name="connsiteX105" fmla="*/ 1477107 w 2491991"/>
              <a:gd name="connsiteY105" fmla="*/ 2512088 h 4119824"/>
              <a:gd name="connsiteX106" fmla="*/ 1527349 w 2491991"/>
              <a:gd name="connsiteY106" fmla="*/ 2461846 h 4119824"/>
              <a:gd name="connsiteX107" fmla="*/ 1577591 w 2491991"/>
              <a:gd name="connsiteY107" fmla="*/ 2421653 h 4119824"/>
              <a:gd name="connsiteX108" fmla="*/ 1597688 w 2491991"/>
              <a:gd name="connsiteY108" fmla="*/ 2391508 h 4119824"/>
              <a:gd name="connsiteX109" fmla="*/ 1627833 w 2491991"/>
              <a:gd name="connsiteY109" fmla="*/ 2381459 h 4119824"/>
              <a:gd name="connsiteX110" fmla="*/ 1688123 w 2491991"/>
              <a:gd name="connsiteY110" fmla="*/ 2341266 h 4119824"/>
              <a:gd name="connsiteX111" fmla="*/ 1718268 w 2491991"/>
              <a:gd name="connsiteY111" fmla="*/ 2321169 h 4119824"/>
              <a:gd name="connsiteX112" fmla="*/ 1768510 w 2491991"/>
              <a:gd name="connsiteY112" fmla="*/ 2270927 h 4119824"/>
              <a:gd name="connsiteX113" fmla="*/ 1788606 w 2491991"/>
              <a:gd name="connsiteY113" fmla="*/ 2240782 h 4119824"/>
              <a:gd name="connsiteX114" fmla="*/ 1818751 w 2491991"/>
              <a:gd name="connsiteY114" fmla="*/ 2220686 h 4119824"/>
              <a:gd name="connsiteX115" fmla="*/ 1848896 w 2491991"/>
              <a:gd name="connsiteY115" fmla="*/ 2190541 h 4119824"/>
              <a:gd name="connsiteX116" fmla="*/ 1939332 w 2491991"/>
              <a:gd name="connsiteY116" fmla="*/ 2140299 h 4119824"/>
              <a:gd name="connsiteX117" fmla="*/ 1989573 w 2491991"/>
              <a:gd name="connsiteY117" fmla="*/ 2090057 h 4119824"/>
              <a:gd name="connsiteX118" fmla="*/ 2049863 w 2491991"/>
              <a:gd name="connsiteY118" fmla="*/ 2039815 h 4119824"/>
              <a:gd name="connsiteX119" fmla="*/ 2069960 w 2491991"/>
              <a:gd name="connsiteY119" fmla="*/ 2009670 h 4119824"/>
              <a:gd name="connsiteX120" fmla="*/ 2100105 w 2491991"/>
              <a:gd name="connsiteY120" fmla="*/ 1999622 h 4119824"/>
              <a:gd name="connsiteX121" fmla="*/ 2180492 w 2491991"/>
              <a:gd name="connsiteY121" fmla="*/ 1899138 h 4119824"/>
              <a:gd name="connsiteX122" fmla="*/ 2240782 w 2491991"/>
              <a:gd name="connsiteY122" fmla="*/ 1879042 h 4119824"/>
              <a:gd name="connsiteX123" fmla="*/ 2341266 w 2491991"/>
              <a:gd name="connsiteY123" fmla="*/ 1858945 h 4119824"/>
              <a:gd name="connsiteX124" fmla="*/ 2371411 w 2491991"/>
              <a:gd name="connsiteY124" fmla="*/ 1838848 h 4119824"/>
              <a:gd name="connsiteX125" fmla="*/ 2411604 w 2491991"/>
              <a:gd name="connsiteY125" fmla="*/ 1748413 h 4119824"/>
              <a:gd name="connsiteX126" fmla="*/ 2421652 w 2491991"/>
              <a:gd name="connsiteY126" fmla="*/ 1718268 h 4119824"/>
              <a:gd name="connsiteX127" fmla="*/ 2431701 w 2491991"/>
              <a:gd name="connsiteY127" fmla="*/ 1607736 h 4119824"/>
              <a:gd name="connsiteX128" fmla="*/ 2441749 w 2491991"/>
              <a:gd name="connsiteY128" fmla="*/ 1577591 h 4119824"/>
              <a:gd name="connsiteX129" fmla="*/ 2441749 w 2491991"/>
              <a:gd name="connsiteY129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8378 w 2491991"/>
              <a:gd name="connsiteY93" fmla="*/ 3272413 h 4119824"/>
              <a:gd name="connsiteX94" fmla="*/ 1045028 w 2491991"/>
              <a:gd name="connsiteY94" fmla="*/ 3114989 h 4119824"/>
              <a:gd name="connsiteX95" fmla="*/ 1028281 w 2491991"/>
              <a:gd name="connsiteY95" fmla="*/ 3111640 h 4119824"/>
              <a:gd name="connsiteX96" fmla="*/ 1055077 w 2491991"/>
              <a:gd name="connsiteY96" fmla="*/ 2934119 h 4119824"/>
              <a:gd name="connsiteX97" fmla="*/ 1065125 w 2491991"/>
              <a:gd name="connsiteY97" fmla="*/ 2883877 h 4119824"/>
              <a:gd name="connsiteX98" fmla="*/ 1125415 w 2491991"/>
              <a:gd name="connsiteY98" fmla="*/ 2853732 h 4119824"/>
              <a:gd name="connsiteX99" fmla="*/ 1185705 w 2491991"/>
              <a:gd name="connsiteY99" fmla="*/ 2813538 h 4119824"/>
              <a:gd name="connsiteX100" fmla="*/ 1256044 w 2491991"/>
              <a:gd name="connsiteY100" fmla="*/ 2733152 h 4119824"/>
              <a:gd name="connsiteX101" fmla="*/ 1326382 w 2491991"/>
              <a:gd name="connsiteY101" fmla="*/ 2652765 h 4119824"/>
              <a:gd name="connsiteX102" fmla="*/ 1346479 w 2491991"/>
              <a:gd name="connsiteY102" fmla="*/ 2622620 h 4119824"/>
              <a:gd name="connsiteX103" fmla="*/ 1376624 w 2491991"/>
              <a:gd name="connsiteY103" fmla="*/ 2602523 h 4119824"/>
              <a:gd name="connsiteX104" fmla="*/ 1446962 w 2491991"/>
              <a:gd name="connsiteY104" fmla="*/ 2522136 h 4119824"/>
              <a:gd name="connsiteX105" fmla="*/ 1477107 w 2491991"/>
              <a:gd name="connsiteY105" fmla="*/ 2512088 h 4119824"/>
              <a:gd name="connsiteX106" fmla="*/ 1527349 w 2491991"/>
              <a:gd name="connsiteY106" fmla="*/ 2461846 h 4119824"/>
              <a:gd name="connsiteX107" fmla="*/ 1577591 w 2491991"/>
              <a:gd name="connsiteY107" fmla="*/ 2421653 h 4119824"/>
              <a:gd name="connsiteX108" fmla="*/ 1597688 w 2491991"/>
              <a:gd name="connsiteY108" fmla="*/ 2391508 h 4119824"/>
              <a:gd name="connsiteX109" fmla="*/ 1627833 w 2491991"/>
              <a:gd name="connsiteY109" fmla="*/ 2381459 h 4119824"/>
              <a:gd name="connsiteX110" fmla="*/ 1688123 w 2491991"/>
              <a:gd name="connsiteY110" fmla="*/ 2341266 h 4119824"/>
              <a:gd name="connsiteX111" fmla="*/ 1718268 w 2491991"/>
              <a:gd name="connsiteY111" fmla="*/ 2321169 h 4119824"/>
              <a:gd name="connsiteX112" fmla="*/ 1768510 w 2491991"/>
              <a:gd name="connsiteY112" fmla="*/ 2270927 h 4119824"/>
              <a:gd name="connsiteX113" fmla="*/ 1788606 w 2491991"/>
              <a:gd name="connsiteY113" fmla="*/ 2240782 h 4119824"/>
              <a:gd name="connsiteX114" fmla="*/ 1818751 w 2491991"/>
              <a:gd name="connsiteY114" fmla="*/ 2220686 h 4119824"/>
              <a:gd name="connsiteX115" fmla="*/ 1848896 w 2491991"/>
              <a:gd name="connsiteY115" fmla="*/ 2190541 h 4119824"/>
              <a:gd name="connsiteX116" fmla="*/ 1939332 w 2491991"/>
              <a:gd name="connsiteY116" fmla="*/ 2140299 h 4119824"/>
              <a:gd name="connsiteX117" fmla="*/ 1989573 w 2491991"/>
              <a:gd name="connsiteY117" fmla="*/ 2090057 h 4119824"/>
              <a:gd name="connsiteX118" fmla="*/ 2049863 w 2491991"/>
              <a:gd name="connsiteY118" fmla="*/ 2039815 h 4119824"/>
              <a:gd name="connsiteX119" fmla="*/ 2069960 w 2491991"/>
              <a:gd name="connsiteY119" fmla="*/ 2009670 h 4119824"/>
              <a:gd name="connsiteX120" fmla="*/ 2100105 w 2491991"/>
              <a:gd name="connsiteY120" fmla="*/ 1999622 h 4119824"/>
              <a:gd name="connsiteX121" fmla="*/ 2180492 w 2491991"/>
              <a:gd name="connsiteY121" fmla="*/ 1899138 h 4119824"/>
              <a:gd name="connsiteX122" fmla="*/ 2240782 w 2491991"/>
              <a:gd name="connsiteY122" fmla="*/ 1879042 h 4119824"/>
              <a:gd name="connsiteX123" fmla="*/ 2341266 w 2491991"/>
              <a:gd name="connsiteY123" fmla="*/ 1858945 h 4119824"/>
              <a:gd name="connsiteX124" fmla="*/ 2371411 w 2491991"/>
              <a:gd name="connsiteY124" fmla="*/ 1838848 h 4119824"/>
              <a:gd name="connsiteX125" fmla="*/ 2411604 w 2491991"/>
              <a:gd name="connsiteY125" fmla="*/ 1748413 h 4119824"/>
              <a:gd name="connsiteX126" fmla="*/ 2421652 w 2491991"/>
              <a:gd name="connsiteY126" fmla="*/ 1718268 h 4119824"/>
              <a:gd name="connsiteX127" fmla="*/ 2431701 w 2491991"/>
              <a:gd name="connsiteY127" fmla="*/ 1607736 h 4119824"/>
              <a:gd name="connsiteX128" fmla="*/ 2441749 w 2491991"/>
              <a:gd name="connsiteY128" fmla="*/ 1577591 h 4119824"/>
              <a:gd name="connsiteX129" fmla="*/ 2441749 w 2491991"/>
              <a:gd name="connsiteY129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8378 w 2491991"/>
              <a:gd name="connsiteY93" fmla="*/ 3272413 h 4119824"/>
              <a:gd name="connsiteX94" fmla="*/ 1045028 w 2491991"/>
              <a:gd name="connsiteY94" fmla="*/ 3114989 h 4119824"/>
              <a:gd name="connsiteX95" fmla="*/ 1028281 w 2491991"/>
              <a:gd name="connsiteY95" fmla="*/ 3111640 h 4119824"/>
              <a:gd name="connsiteX96" fmla="*/ 1055077 w 2491991"/>
              <a:gd name="connsiteY96" fmla="*/ 2934119 h 4119824"/>
              <a:gd name="connsiteX97" fmla="*/ 1065125 w 2491991"/>
              <a:gd name="connsiteY97" fmla="*/ 2883877 h 4119824"/>
              <a:gd name="connsiteX98" fmla="*/ 1125415 w 2491991"/>
              <a:gd name="connsiteY98" fmla="*/ 2853732 h 4119824"/>
              <a:gd name="connsiteX99" fmla="*/ 1185705 w 2491991"/>
              <a:gd name="connsiteY99" fmla="*/ 2813538 h 4119824"/>
              <a:gd name="connsiteX100" fmla="*/ 1256044 w 2491991"/>
              <a:gd name="connsiteY100" fmla="*/ 2733152 h 4119824"/>
              <a:gd name="connsiteX101" fmla="*/ 1326382 w 2491991"/>
              <a:gd name="connsiteY101" fmla="*/ 2652765 h 4119824"/>
              <a:gd name="connsiteX102" fmla="*/ 1346479 w 2491991"/>
              <a:gd name="connsiteY102" fmla="*/ 2622620 h 4119824"/>
              <a:gd name="connsiteX103" fmla="*/ 1376624 w 2491991"/>
              <a:gd name="connsiteY103" fmla="*/ 2602523 h 4119824"/>
              <a:gd name="connsiteX104" fmla="*/ 1446962 w 2491991"/>
              <a:gd name="connsiteY104" fmla="*/ 2522136 h 4119824"/>
              <a:gd name="connsiteX105" fmla="*/ 1477107 w 2491991"/>
              <a:gd name="connsiteY105" fmla="*/ 2512088 h 4119824"/>
              <a:gd name="connsiteX106" fmla="*/ 1527349 w 2491991"/>
              <a:gd name="connsiteY106" fmla="*/ 2461846 h 4119824"/>
              <a:gd name="connsiteX107" fmla="*/ 1577591 w 2491991"/>
              <a:gd name="connsiteY107" fmla="*/ 2421653 h 4119824"/>
              <a:gd name="connsiteX108" fmla="*/ 1597688 w 2491991"/>
              <a:gd name="connsiteY108" fmla="*/ 2391508 h 4119824"/>
              <a:gd name="connsiteX109" fmla="*/ 1627833 w 2491991"/>
              <a:gd name="connsiteY109" fmla="*/ 2381459 h 4119824"/>
              <a:gd name="connsiteX110" fmla="*/ 1688123 w 2491991"/>
              <a:gd name="connsiteY110" fmla="*/ 2341266 h 4119824"/>
              <a:gd name="connsiteX111" fmla="*/ 1718268 w 2491991"/>
              <a:gd name="connsiteY111" fmla="*/ 2321169 h 4119824"/>
              <a:gd name="connsiteX112" fmla="*/ 1768510 w 2491991"/>
              <a:gd name="connsiteY112" fmla="*/ 2270927 h 4119824"/>
              <a:gd name="connsiteX113" fmla="*/ 1788606 w 2491991"/>
              <a:gd name="connsiteY113" fmla="*/ 2240782 h 4119824"/>
              <a:gd name="connsiteX114" fmla="*/ 1818751 w 2491991"/>
              <a:gd name="connsiteY114" fmla="*/ 2220686 h 4119824"/>
              <a:gd name="connsiteX115" fmla="*/ 1848896 w 2491991"/>
              <a:gd name="connsiteY115" fmla="*/ 2190541 h 4119824"/>
              <a:gd name="connsiteX116" fmla="*/ 1939332 w 2491991"/>
              <a:gd name="connsiteY116" fmla="*/ 2140299 h 4119824"/>
              <a:gd name="connsiteX117" fmla="*/ 1989573 w 2491991"/>
              <a:gd name="connsiteY117" fmla="*/ 2090057 h 4119824"/>
              <a:gd name="connsiteX118" fmla="*/ 2049863 w 2491991"/>
              <a:gd name="connsiteY118" fmla="*/ 2039815 h 4119824"/>
              <a:gd name="connsiteX119" fmla="*/ 2069960 w 2491991"/>
              <a:gd name="connsiteY119" fmla="*/ 2009670 h 4119824"/>
              <a:gd name="connsiteX120" fmla="*/ 2100105 w 2491991"/>
              <a:gd name="connsiteY120" fmla="*/ 1999622 h 4119824"/>
              <a:gd name="connsiteX121" fmla="*/ 2180492 w 2491991"/>
              <a:gd name="connsiteY121" fmla="*/ 1899138 h 4119824"/>
              <a:gd name="connsiteX122" fmla="*/ 2240782 w 2491991"/>
              <a:gd name="connsiteY122" fmla="*/ 1879042 h 4119824"/>
              <a:gd name="connsiteX123" fmla="*/ 2341266 w 2491991"/>
              <a:gd name="connsiteY123" fmla="*/ 1858945 h 4119824"/>
              <a:gd name="connsiteX124" fmla="*/ 2371411 w 2491991"/>
              <a:gd name="connsiteY124" fmla="*/ 1838848 h 4119824"/>
              <a:gd name="connsiteX125" fmla="*/ 2411604 w 2491991"/>
              <a:gd name="connsiteY125" fmla="*/ 1748413 h 4119824"/>
              <a:gd name="connsiteX126" fmla="*/ 2421652 w 2491991"/>
              <a:gd name="connsiteY126" fmla="*/ 1718268 h 4119824"/>
              <a:gd name="connsiteX127" fmla="*/ 2431701 w 2491991"/>
              <a:gd name="connsiteY127" fmla="*/ 1607736 h 4119824"/>
              <a:gd name="connsiteX128" fmla="*/ 2441749 w 2491991"/>
              <a:gd name="connsiteY128" fmla="*/ 1577591 h 4119824"/>
              <a:gd name="connsiteX129" fmla="*/ 2441749 w 2491991"/>
              <a:gd name="connsiteY129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8378 w 2491991"/>
              <a:gd name="connsiteY93" fmla="*/ 3272413 h 4119824"/>
              <a:gd name="connsiteX94" fmla="*/ 1038330 w 2491991"/>
              <a:gd name="connsiteY94" fmla="*/ 3262365 h 4119824"/>
              <a:gd name="connsiteX95" fmla="*/ 1045028 w 2491991"/>
              <a:gd name="connsiteY95" fmla="*/ 3114989 h 4119824"/>
              <a:gd name="connsiteX96" fmla="*/ 1028281 w 2491991"/>
              <a:gd name="connsiteY96" fmla="*/ 3111640 h 4119824"/>
              <a:gd name="connsiteX97" fmla="*/ 1055077 w 2491991"/>
              <a:gd name="connsiteY97" fmla="*/ 2934119 h 4119824"/>
              <a:gd name="connsiteX98" fmla="*/ 1065125 w 2491991"/>
              <a:gd name="connsiteY98" fmla="*/ 2883877 h 4119824"/>
              <a:gd name="connsiteX99" fmla="*/ 1125415 w 2491991"/>
              <a:gd name="connsiteY99" fmla="*/ 2853732 h 4119824"/>
              <a:gd name="connsiteX100" fmla="*/ 1185705 w 2491991"/>
              <a:gd name="connsiteY100" fmla="*/ 2813538 h 4119824"/>
              <a:gd name="connsiteX101" fmla="*/ 1256044 w 2491991"/>
              <a:gd name="connsiteY101" fmla="*/ 2733152 h 4119824"/>
              <a:gd name="connsiteX102" fmla="*/ 1326382 w 2491991"/>
              <a:gd name="connsiteY102" fmla="*/ 2652765 h 4119824"/>
              <a:gd name="connsiteX103" fmla="*/ 1346479 w 2491991"/>
              <a:gd name="connsiteY103" fmla="*/ 2622620 h 4119824"/>
              <a:gd name="connsiteX104" fmla="*/ 1376624 w 2491991"/>
              <a:gd name="connsiteY104" fmla="*/ 2602523 h 4119824"/>
              <a:gd name="connsiteX105" fmla="*/ 1446962 w 2491991"/>
              <a:gd name="connsiteY105" fmla="*/ 2522136 h 4119824"/>
              <a:gd name="connsiteX106" fmla="*/ 1477107 w 2491991"/>
              <a:gd name="connsiteY106" fmla="*/ 2512088 h 4119824"/>
              <a:gd name="connsiteX107" fmla="*/ 1527349 w 2491991"/>
              <a:gd name="connsiteY107" fmla="*/ 2461846 h 4119824"/>
              <a:gd name="connsiteX108" fmla="*/ 1577591 w 2491991"/>
              <a:gd name="connsiteY108" fmla="*/ 2421653 h 4119824"/>
              <a:gd name="connsiteX109" fmla="*/ 1597688 w 2491991"/>
              <a:gd name="connsiteY109" fmla="*/ 2391508 h 4119824"/>
              <a:gd name="connsiteX110" fmla="*/ 1627833 w 2491991"/>
              <a:gd name="connsiteY110" fmla="*/ 2381459 h 4119824"/>
              <a:gd name="connsiteX111" fmla="*/ 1688123 w 2491991"/>
              <a:gd name="connsiteY111" fmla="*/ 2341266 h 4119824"/>
              <a:gd name="connsiteX112" fmla="*/ 1718268 w 2491991"/>
              <a:gd name="connsiteY112" fmla="*/ 2321169 h 4119824"/>
              <a:gd name="connsiteX113" fmla="*/ 1768510 w 2491991"/>
              <a:gd name="connsiteY113" fmla="*/ 2270927 h 4119824"/>
              <a:gd name="connsiteX114" fmla="*/ 1788606 w 2491991"/>
              <a:gd name="connsiteY114" fmla="*/ 2240782 h 4119824"/>
              <a:gd name="connsiteX115" fmla="*/ 1818751 w 2491991"/>
              <a:gd name="connsiteY115" fmla="*/ 2220686 h 4119824"/>
              <a:gd name="connsiteX116" fmla="*/ 1848896 w 2491991"/>
              <a:gd name="connsiteY116" fmla="*/ 2190541 h 4119824"/>
              <a:gd name="connsiteX117" fmla="*/ 1939332 w 2491991"/>
              <a:gd name="connsiteY117" fmla="*/ 2140299 h 4119824"/>
              <a:gd name="connsiteX118" fmla="*/ 1989573 w 2491991"/>
              <a:gd name="connsiteY118" fmla="*/ 2090057 h 4119824"/>
              <a:gd name="connsiteX119" fmla="*/ 2049863 w 2491991"/>
              <a:gd name="connsiteY119" fmla="*/ 2039815 h 4119824"/>
              <a:gd name="connsiteX120" fmla="*/ 2069960 w 2491991"/>
              <a:gd name="connsiteY120" fmla="*/ 2009670 h 4119824"/>
              <a:gd name="connsiteX121" fmla="*/ 2100105 w 2491991"/>
              <a:gd name="connsiteY121" fmla="*/ 1999622 h 4119824"/>
              <a:gd name="connsiteX122" fmla="*/ 2180492 w 2491991"/>
              <a:gd name="connsiteY122" fmla="*/ 1899138 h 4119824"/>
              <a:gd name="connsiteX123" fmla="*/ 2240782 w 2491991"/>
              <a:gd name="connsiteY123" fmla="*/ 1879042 h 4119824"/>
              <a:gd name="connsiteX124" fmla="*/ 2341266 w 2491991"/>
              <a:gd name="connsiteY124" fmla="*/ 1858945 h 4119824"/>
              <a:gd name="connsiteX125" fmla="*/ 2371411 w 2491991"/>
              <a:gd name="connsiteY125" fmla="*/ 1838848 h 4119824"/>
              <a:gd name="connsiteX126" fmla="*/ 2411604 w 2491991"/>
              <a:gd name="connsiteY126" fmla="*/ 1748413 h 4119824"/>
              <a:gd name="connsiteX127" fmla="*/ 2421652 w 2491991"/>
              <a:gd name="connsiteY127" fmla="*/ 1718268 h 4119824"/>
              <a:gd name="connsiteX128" fmla="*/ 2431701 w 2491991"/>
              <a:gd name="connsiteY128" fmla="*/ 1607736 h 4119824"/>
              <a:gd name="connsiteX129" fmla="*/ 2441749 w 2491991"/>
              <a:gd name="connsiteY129" fmla="*/ 1577591 h 4119824"/>
              <a:gd name="connsiteX130" fmla="*/ 2441749 w 2491991"/>
              <a:gd name="connsiteY130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8378 w 2491991"/>
              <a:gd name="connsiteY93" fmla="*/ 3272413 h 4119824"/>
              <a:gd name="connsiteX94" fmla="*/ 1038330 w 2491991"/>
              <a:gd name="connsiteY94" fmla="*/ 3262365 h 4119824"/>
              <a:gd name="connsiteX95" fmla="*/ 1045028 w 2491991"/>
              <a:gd name="connsiteY95" fmla="*/ 3114989 h 4119824"/>
              <a:gd name="connsiteX96" fmla="*/ 1028281 w 2491991"/>
              <a:gd name="connsiteY96" fmla="*/ 3111640 h 4119824"/>
              <a:gd name="connsiteX97" fmla="*/ 1055077 w 2491991"/>
              <a:gd name="connsiteY97" fmla="*/ 2934119 h 4119824"/>
              <a:gd name="connsiteX98" fmla="*/ 1065125 w 2491991"/>
              <a:gd name="connsiteY98" fmla="*/ 2883877 h 4119824"/>
              <a:gd name="connsiteX99" fmla="*/ 1125415 w 2491991"/>
              <a:gd name="connsiteY99" fmla="*/ 2853732 h 4119824"/>
              <a:gd name="connsiteX100" fmla="*/ 1185705 w 2491991"/>
              <a:gd name="connsiteY100" fmla="*/ 2813538 h 4119824"/>
              <a:gd name="connsiteX101" fmla="*/ 1256044 w 2491991"/>
              <a:gd name="connsiteY101" fmla="*/ 2733152 h 4119824"/>
              <a:gd name="connsiteX102" fmla="*/ 1326382 w 2491991"/>
              <a:gd name="connsiteY102" fmla="*/ 2652765 h 4119824"/>
              <a:gd name="connsiteX103" fmla="*/ 1346479 w 2491991"/>
              <a:gd name="connsiteY103" fmla="*/ 2622620 h 4119824"/>
              <a:gd name="connsiteX104" fmla="*/ 1376624 w 2491991"/>
              <a:gd name="connsiteY104" fmla="*/ 2602523 h 4119824"/>
              <a:gd name="connsiteX105" fmla="*/ 1446962 w 2491991"/>
              <a:gd name="connsiteY105" fmla="*/ 2522136 h 4119824"/>
              <a:gd name="connsiteX106" fmla="*/ 1477107 w 2491991"/>
              <a:gd name="connsiteY106" fmla="*/ 2512088 h 4119824"/>
              <a:gd name="connsiteX107" fmla="*/ 1527349 w 2491991"/>
              <a:gd name="connsiteY107" fmla="*/ 2461846 h 4119824"/>
              <a:gd name="connsiteX108" fmla="*/ 1577591 w 2491991"/>
              <a:gd name="connsiteY108" fmla="*/ 2421653 h 4119824"/>
              <a:gd name="connsiteX109" fmla="*/ 1597688 w 2491991"/>
              <a:gd name="connsiteY109" fmla="*/ 2391508 h 4119824"/>
              <a:gd name="connsiteX110" fmla="*/ 1627833 w 2491991"/>
              <a:gd name="connsiteY110" fmla="*/ 2381459 h 4119824"/>
              <a:gd name="connsiteX111" fmla="*/ 1688123 w 2491991"/>
              <a:gd name="connsiteY111" fmla="*/ 2341266 h 4119824"/>
              <a:gd name="connsiteX112" fmla="*/ 1718268 w 2491991"/>
              <a:gd name="connsiteY112" fmla="*/ 2321169 h 4119824"/>
              <a:gd name="connsiteX113" fmla="*/ 1768510 w 2491991"/>
              <a:gd name="connsiteY113" fmla="*/ 2270927 h 4119824"/>
              <a:gd name="connsiteX114" fmla="*/ 1788606 w 2491991"/>
              <a:gd name="connsiteY114" fmla="*/ 2240782 h 4119824"/>
              <a:gd name="connsiteX115" fmla="*/ 1818751 w 2491991"/>
              <a:gd name="connsiteY115" fmla="*/ 2220686 h 4119824"/>
              <a:gd name="connsiteX116" fmla="*/ 1848896 w 2491991"/>
              <a:gd name="connsiteY116" fmla="*/ 2190541 h 4119824"/>
              <a:gd name="connsiteX117" fmla="*/ 1939332 w 2491991"/>
              <a:gd name="connsiteY117" fmla="*/ 2140299 h 4119824"/>
              <a:gd name="connsiteX118" fmla="*/ 1989573 w 2491991"/>
              <a:gd name="connsiteY118" fmla="*/ 2090057 h 4119824"/>
              <a:gd name="connsiteX119" fmla="*/ 2049863 w 2491991"/>
              <a:gd name="connsiteY119" fmla="*/ 2039815 h 4119824"/>
              <a:gd name="connsiteX120" fmla="*/ 2069960 w 2491991"/>
              <a:gd name="connsiteY120" fmla="*/ 2009670 h 4119824"/>
              <a:gd name="connsiteX121" fmla="*/ 2100105 w 2491991"/>
              <a:gd name="connsiteY121" fmla="*/ 1999622 h 4119824"/>
              <a:gd name="connsiteX122" fmla="*/ 2180492 w 2491991"/>
              <a:gd name="connsiteY122" fmla="*/ 1899138 h 4119824"/>
              <a:gd name="connsiteX123" fmla="*/ 2240782 w 2491991"/>
              <a:gd name="connsiteY123" fmla="*/ 1879042 h 4119824"/>
              <a:gd name="connsiteX124" fmla="*/ 2341266 w 2491991"/>
              <a:gd name="connsiteY124" fmla="*/ 1858945 h 4119824"/>
              <a:gd name="connsiteX125" fmla="*/ 2371411 w 2491991"/>
              <a:gd name="connsiteY125" fmla="*/ 1838848 h 4119824"/>
              <a:gd name="connsiteX126" fmla="*/ 2411604 w 2491991"/>
              <a:gd name="connsiteY126" fmla="*/ 1748413 h 4119824"/>
              <a:gd name="connsiteX127" fmla="*/ 2421652 w 2491991"/>
              <a:gd name="connsiteY127" fmla="*/ 1718268 h 4119824"/>
              <a:gd name="connsiteX128" fmla="*/ 2431701 w 2491991"/>
              <a:gd name="connsiteY128" fmla="*/ 1607736 h 4119824"/>
              <a:gd name="connsiteX129" fmla="*/ 2441749 w 2491991"/>
              <a:gd name="connsiteY129" fmla="*/ 1577591 h 4119824"/>
              <a:gd name="connsiteX130" fmla="*/ 2441749 w 2491991"/>
              <a:gd name="connsiteY130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8378 w 2491991"/>
              <a:gd name="connsiteY93" fmla="*/ 3272413 h 4119824"/>
              <a:gd name="connsiteX94" fmla="*/ 1038330 w 2491991"/>
              <a:gd name="connsiteY94" fmla="*/ 3262365 h 4119824"/>
              <a:gd name="connsiteX95" fmla="*/ 1045028 w 2491991"/>
              <a:gd name="connsiteY95" fmla="*/ 3114989 h 4119824"/>
              <a:gd name="connsiteX96" fmla="*/ 1028281 w 2491991"/>
              <a:gd name="connsiteY96" fmla="*/ 3111640 h 4119824"/>
              <a:gd name="connsiteX97" fmla="*/ 1055077 w 2491991"/>
              <a:gd name="connsiteY97" fmla="*/ 2934119 h 4119824"/>
              <a:gd name="connsiteX98" fmla="*/ 1065125 w 2491991"/>
              <a:gd name="connsiteY98" fmla="*/ 2883877 h 4119824"/>
              <a:gd name="connsiteX99" fmla="*/ 1125415 w 2491991"/>
              <a:gd name="connsiteY99" fmla="*/ 2853732 h 4119824"/>
              <a:gd name="connsiteX100" fmla="*/ 1185705 w 2491991"/>
              <a:gd name="connsiteY100" fmla="*/ 2813538 h 4119824"/>
              <a:gd name="connsiteX101" fmla="*/ 1256044 w 2491991"/>
              <a:gd name="connsiteY101" fmla="*/ 2733152 h 4119824"/>
              <a:gd name="connsiteX102" fmla="*/ 1326382 w 2491991"/>
              <a:gd name="connsiteY102" fmla="*/ 2652765 h 4119824"/>
              <a:gd name="connsiteX103" fmla="*/ 1346479 w 2491991"/>
              <a:gd name="connsiteY103" fmla="*/ 2622620 h 4119824"/>
              <a:gd name="connsiteX104" fmla="*/ 1376624 w 2491991"/>
              <a:gd name="connsiteY104" fmla="*/ 2602523 h 4119824"/>
              <a:gd name="connsiteX105" fmla="*/ 1446962 w 2491991"/>
              <a:gd name="connsiteY105" fmla="*/ 2522136 h 4119824"/>
              <a:gd name="connsiteX106" fmla="*/ 1477107 w 2491991"/>
              <a:gd name="connsiteY106" fmla="*/ 2512088 h 4119824"/>
              <a:gd name="connsiteX107" fmla="*/ 1527349 w 2491991"/>
              <a:gd name="connsiteY107" fmla="*/ 2461846 h 4119824"/>
              <a:gd name="connsiteX108" fmla="*/ 1577591 w 2491991"/>
              <a:gd name="connsiteY108" fmla="*/ 2421653 h 4119824"/>
              <a:gd name="connsiteX109" fmla="*/ 1597688 w 2491991"/>
              <a:gd name="connsiteY109" fmla="*/ 2391508 h 4119824"/>
              <a:gd name="connsiteX110" fmla="*/ 1627833 w 2491991"/>
              <a:gd name="connsiteY110" fmla="*/ 2381459 h 4119824"/>
              <a:gd name="connsiteX111" fmla="*/ 1688123 w 2491991"/>
              <a:gd name="connsiteY111" fmla="*/ 2341266 h 4119824"/>
              <a:gd name="connsiteX112" fmla="*/ 1718268 w 2491991"/>
              <a:gd name="connsiteY112" fmla="*/ 2321169 h 4119824"/>
              <a:gd name="connsiteX113" fmla="*/ 1768510 w 2491991"/>
              <a:gd name="connsiteY113" fmla="*/ 2270927 h 4119824"/>
              <a:gd name="connsiteX114" fmla="*/ 1788606 w 2491991"/>
              <a:gd name="connsiteY114" fmla="*/ 2240782 h 4119824"/>
              <a:gd name="connsiteX115" fmla="*/ 1818751 w 2491991"/>
              <a:gd name="connsiteY115" fmla="*/ 2220686 h 4119824"/>
              <a:gd name="connsiteX116" fmla="*/ 1848896 w 2491991"/>
              <a:gd name="connsiteY116" fmla="*/ 2190541 h 4119824"/>
              <a:gd name="connsiteX117" fmla="*/ 1939332 w 2491991"/>
              <a:gd name="connsiteY117" fmla="*/ 2140299 h 4119824"/>
              <a:gd name="connsiteX118" fmla="*/ 1989573 w 2491991"/>
              <a:gd name="connsiteY118" fmla="*/ 2090057 h 4119824"/>
              <a:gd name="connsiteX119" fmla="*/ 2049863 w 2491991"/>
              <a:gd name="connsiteY119" fmla="*/ 2039815 h 4119824"/>
              <a:gd name="connsiteX120" fmla="*/ 2069960 w 2491991"/>
              <a:gd name="connsiteY120" fmla="*/ 2009670 h 4119824"/>
              <a:gd name="connsiteX121" fmla="*/ 2100105 w 2491991"/>
              <a:gd name="connsiteY121" fmla="*/ 1999622 h 4119824"/>
              <a:gd name="connsiteX122" fmla="*/ 2180492 w 2491991"/>
              <a:gd name="connsiteY122" fmla="*/ 1899138 h 4119824"/>
              <a:gd name="connsiteX123" fmla="*/ 2240782 w 2491991"/>
              <a:gd name="connsiteY123" fmla="*/ 1879042 h 4119824"/>
              <a:gd name="connsiteX124" fmla="*/ 2341266 w 2491991"/>
              <a:gd name="connsiteY124" fmla="*/ 1858945 h 4119824"/>
              <a:gd name="connsiteX125" fmla="*/ 2371411 w 2491991"/>
              <a:gd name="connsiteY125" fmla="*/ 1838848 h 4119824"/>
              <a:gd name="connsiteX126" fmla="*/ 2411604 w 2491991"/>
              <a:gd name="connsiteY126" fmla="*/ 1748413 h 4119824"/>
              <a:gd name="connsiteX127" fmla="*/ 2421652 w 2491991"/>
              <a:gd name="connsiteY127" fmla="*/ 1718268 h 4119824"/>
              <a:gd name="connsiteX128" fmla="*/ 2431701 w 2491991"/>
              <a:gd name="connsiteY128" fmla="*/ 1607736 h 4119824"/>
              <a:gd name="connsiteX129" fmla="*/ 2441749 w 2491991"/>
              <a:gd name="connsiteY129" fmla="*/ 1577591 h 4119824"/>
              <a:gd name="connsiteX130" fmla="*/ 2441749 w 2491991"/>
              <a:gd name="connsiteY130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8378 w 2491991"/>
              <a:gd name="connsiteY93" fmla="*/ 3272413 h 4119824"/>
              <a:gd name="connsiteX94" fmla="*/ 1038330 w 2491991"/>
              <a:gd name="connsiteY94" fmla="*/ 3262365 h 4119824"/>
              <a:gd name="connsiteX95" fmla="*/ 1045028 w 2491991"/>
              <a:gd name="connsiteY95" fmla="*/ 3114989 h 4119824"/>
              <a:gd name="connsiteX96" fmla="*/ 1028281 w 2491991"/>
              <a:gd name="connsiteY96" fmla="*/ 3111640 h 4119824"/>
              <a:gd name="connsiteX97" fmla="*/ 1055077 w 2491991"/>
              <a:gd name="connsiteY97" fmla="*/ 2934119 h 4119824"/>
              <a:gd name="connsiteX98" fmla="*/ 1065125 w 2491991"/>
              <a:gd name="connsiteY98" fmla="*/ 2883877 h 4119824"/>
              <a:gd name="connsiteX99" fmla="*/ 1125415 w 2491991"/>
              <a:gd name="connsiteY99" fmla="*/ 2853732 h 4119824"/>
              <a:gd name="connsiteX100" fmla="*/ 1185705 w 2491991"/>
              <a:gd name="connsiteY100" fmla="*/ 2813538 h 4119824"/>
              <a:gd name="connsiteX101" fmla="*/ 1256044 w 2491991"/>
              <a:gd name="connsiteY101" fmla="*/ 2733152 h 4119824"/>
              <a:gd name="connsiteX102" fmla="*/ 1326382 w 2491991"/>
              <a:gd name="connsiteY102" fmla="*/ 2652765 h 4119824"/>
              <a:gd name="connsiteX103" fmla="*/ 1346479 w 2491991"/>
              <a:gd name="connsiteY103" fmla="*/ 2622620 h 4119824"/>
              <a:gd name="connsiteX104" fmla="*/ 1376624 w 2491991"/>
              <a:gd name="connsiteY104" fmla="*/ 2602523 h 4119824"/>
              <a:gd name="connsiteX105" fmla="*/ 1446962 w 2491991"/>
              <a:gd name="connsiteY105" fmla="*/ 2522136 h 4119824"/>
              <a:gd name="connsiteX106" fmla="*/ 1477107 w 2491991"/>
              <a:gd name="connsiteY106" fmla="*/ 2512088 h 4119824"/>
              <a:gd name="connsiteX107" fmla="*/ 1527349 w 2491991"/>
              <a:gd name="connsiteY107" fmla="*/ 2461846 h 4119824"/>
              <a:gd name="connsiteX108" fmla="*/ 1577591 w 2491991"/>
              <a:gd name="connsiteY108" fmla="*/ 2421653 h 4119824"/>
              <a:gd name="connsiteX109" fmla="*/ 1597688 w 2491991"/>
              <a:gd name="connsiteY109" fmla="*/ 2391508 h 4119824"/>
              <a:gd name="connsiteX110" fmla="*/ 1627833 w 2491991"/>
              <a:gd name="connsiteY110" fmla="*/ 2381459 h 4119824"/>
              <a:gd name="connsiteX111" fmla="*/ 1688123 w 2491991"/>
              <a:gd name="connsiteY111" fmla="*/ 2341266 h 4119824"/>
              <a:gd name="connsiteX112" fmla="*/ 1718268 w 2491991"/>
              <a:gd name="connsiteY112" fmla="*/ 2321169 h 4119824"/>
              <a:gd name="connsiteX113" fmla="*/ 1768510 w 2491991"/>
              <a:gd name="connsiteY113" fmla="*/ 2270927 h 4119824"/>
              <a:gd name="connsiteX114" fmla="*/ 1788606 w 2491991"/>
              <a:gd name="connsiteY114" fmla="*/ 2240782 h 4119824"/>
              <a:gd name="connsiteX115" fmla="*/ 1818751 w 2491991"/>
              <a:gd name="connsiteY115" fmla="*/ 2220686 h 4119824"/>
              <a:gd name="connsiteX116" fmla="*/ 1848896 w 2491991"/>
              <a:gd name="connsiteY116" fmla="*/ 2190541 h 4119824"/>
              <a:gd name="connsiteX117" fmla="*/ 1939332 w 2491991"/>
              <a:gd name="connsiteY117" fmla="*/ 2140299 h 4119824"/>
              <a:gd name="connsiteX118" fmla="*/ 1989573 w 2491991"/>
              <a:gd name="connsiteY118" fmla="*/ 2090057 h 4119824"/>
              <a:gd name="connsiteX119" fmla="*/ 2049863 w 2491991"/>
              <a:gd name="connsiteY119" fmla="*/ 2039815 h 4119824"/>
              <a:gd name="connsiteX120" fmla="*/ 2069960 w 2491991"/>
              <a:gd name="connsiteY120" fmla="*/ 2009670 h 4119824"/>
              <a:gd name="connsiteX121" fmla="*/ 2100105 w 2491991"/>
              <a:gd name="connsiteY121" fmla="*/ 1999622 h 4119824"/>
              <a:gd name="connsiteX122" fmla="*/ 2180492 w 2491991"/>
              <a:gd name="connsiteY122" fmla="*/ 1899138 h 4119824"/>
              <a:gd name="connsiteX123" fmla="*/ 2240782 w 2491991"/>
              <a:gd name="connsiteY123" fmla="*/ 1879042 h 4119824"/>
              <a:gd name="connsiteX124" fmla="*/ 2341266 w 2491991"/>
              <a:gd name="connsiteY124" fmla="*/ 1858945 h 4119824"/>
              <a:gd name="connsiteX125" fmla="*/ 2371411 w 2491991"/>
              <a:gd name="connsiteY125" fmla="*/ 1838848 h 4119824"/>
              <a:gd name="connsiteX126" fmla="*/ 2411604 w 2491991"/>
              <a:gd name="connsiteY126" fmla="*/ 1748413 h 4119824"/>
              <a:gd name="connsiteX127" fmla="*/ 2421652 w 2491991"/>
              <a:gd name="connsiteY127" fmla="*/ 1718268 h 4119824"/>
              <a:gd name="connsiteX128" fmla="*/ 2431701 w 2491991"/>
              <a:gd name="connsiteY128" fmla="*/ 1607736 h 4119824"/>
              <a:gd name="connsiteX129" fmla="*/ 2441749 w 2491991"/>
              <a:gd name="connsiteY129" fmla="*/ 1577591 h 4119824"/>
              <a:gd name="connsiteX130" fmla="*/ 2441749 w 2491991"/>
              <a:gd name="connsiteY130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8378 w 2491991"/>
              <a:gd name="connsiteY93" fmla="*/ 3272413 h 4119824"/>
              <a:gd name="connsiteX94" fmla="*/ 1038330 w 2491991"/>
              <a:gd name="connsiteY94" fmla="*/ 3262365 h 4119824"/>
              <a:gd name="connsiteX95" fmla="*/ 1045028 w 2491991"/>
              <a:gd name="connsiteY95" fmla="*/ 3114989 h 4119824"/>
              <a:gd name="connsiteX96" fmla="*/ 1028281 w 2491991"/>
              <a:gd name="connsiteY96" fmla="*/ 3111640 h 4119824"/>
              <a:gd name="connsiteX97" fmla="*/ 1055077 w 2491991"/>
              <a:gd name="connsiteY97" fmla="*/ 2934119 h 4119824"/>
              <a:gd name="connsiteX98" fmla="*/ 1065125 w 2491991"/>
              <a:gd name="connsiteY98" fmla="*/ 2883877 h 4119824"/>
              <a:gd name="connsiteX99" fmla="*/ 1125415 w 2491991"/>
              <a:gd name="connsiteY99" fmla="*/ 2853732 h 4119824"/>
              <a:gd name="connsiteX100" fmla="*/ 1185705 w 2491991"/>
              <a:gd name="connsiteY100" fmla="*/ 2813538 h 4119824"/>
              <a:gd name="connsiteX101" fmla="*/ 1256044 w 2491991"/>
              <a:gd name="connsiteY101" fmla="*/ 2733152 h 4119824"/>
              <a:gd name="connsiteX102" fmla="*/ 1326382 w 2491991"/>
              <a:gd name="connsiteY102" fmla="*/ 2652765 h 4119824"/>
              <a:gd name="connsiteX103" fmla="*/ 1346479 w 2491991"/>
              <a:gd name="connsiteY103" fmla="*/ 2622620 h 4119824"/>
              <a:gd name="connsiteX104" fmla="*/ 1376624 w 2491991"/>
              <a:gd name="connsiteY104" fmla="*/ 2602523 h 4119824"/>
              <a:gd name="connsiteX105" fmla="*/ 1446962 w 2491991"/>
              <a:gd name="connsiteY105" fmla="*/ 2522136 h 4119824"/>
              <a:gd name="connsiteX106" fmla="*/ 1477107 w 2491991"/>
              <a:gd name="connsiteY106" fmla="*/ 2512088 h 4119824"/>
              <a:gd name="connsiteX107" fmla="*/ 1527349 w 2491991"/>
              <a:gd name="connsiteY107" fmla="*/ 2461846 h 4119824"/>
              <a:gd name="connsiteX108" fmla="*/ 1577591 w 2491991"/>
              <a:gd name="connsiteY108" fmla="*/ 2421653 h 4119824"/>
              <a:gd name="connsiteX109" fmla="*/ 1597688 w 2491991"/>
              <a:gd name="connsiteY109" fmla="*/ 2391508 h 4119824"/>
              <a:gd name="connsiteX110" fmla="*/ 1627833 w 2491991"/>
              <a:gd name="connsiteY110" fmla="*/ 2381459 h 4119824"/>
              <a:gd name="connsiteX111" fmla="*/ 1688123 w 2491991"/>
              <a:gd name="connsiteY111" fmla="*/ 2341266 h 4119824"/>
              <a:gd name="connsiteX112" fmla="*/ 1718268 w 2491991"/>
              <a:gd name="connsiteY112" fmla="*/ 2321169 h 4119824"/>
              <a:gd name="connsiteX113" fmla="*/ 1768510 w 2491991"/>
              <a:gd name="connsiteY113" fmla="*/ 2270927 h 4119824"/>
              <a:gd name="connsiteX114" fmla="*/ 1788606 w 2491991"/>
              <a:gd name="connsiteY114" fmla="*/ 2240782 h 4119824"/>
              <a:gd name="connsiteX115" fmla="*/ 1818751 w 2491991"/>
              <a:gd name="connsiteY115" fmla="*/ 2220686 h 4119824"/>
              <a:gd name="connsiteX116" fmla="*/ 1848896 w 2491991"/>
              <a:gd name="connsiteY116" fmla="*/ 2190541 h 4119824"/>
              <a:gd name="connsiteX117" fmla="*/ 1939332 w 2491991"/>
              <a:gd name="connsiteY117" fmla="*/ 2140299 h 4119824"/>
              <a:gd name="connsiteX118" fmla="*/ 1989573 w 2491991"/>
              <a:gd name="connsiteY118" fmla="*/ 2090057 h 4119824"/>
              <a:gd name="connsiteX119" fmla="*/ 2049863 w 2491991"/>
              <a:gd name="connsiteY119" fmla="*/ 2039815 h 4119824"/>
              <a:gd name="connsiteX120" fmla="*/ 2069960 w 2491991"/>
              <a:gd name="connsiteY120" fmla="*/ 2009670 h 4119824"/>
              <a:gd name="connsiteX121" fmla="*/ 2100105 w 2491991"/>
              <a:gd name="connsiteY121" fmla="*/ 1999622 h 4119824"/>
              <a:gd name="connsiteX122" fmla="*/ 2180492 w 2491991"/>
              <a:gd name="connsiteY122" fmla="*/ 1899138 h 4119824"/>
              <a:gd name="connsiteX123" fmla="*/ 2240782 w 2491991"/>
              <a:gd name="connsiteY123" fmla="*/ 1879042 h 4119824"/>
              <a:gd name="connsiteX124" fmla="*/ 2341266 w 2491991"/>
              <a:gd name="connsiteY124" fmla="*/ 1858945 h 4119824"/>
              <a:gd name="connsiteX125" fmla="*/ 2371411 w 2491991"/>
              <a:gd name="connsiteY125" fmla="*/ 1838848 h 4119824"/>
              <a:gd name="connsiteX126" fmla="*/ 2411604 w 2491991"/>
              <a:gd name="connsiteY126" fmla="*/ 1748413 h 4119824"/>
              <a:gd name="connsiteX127" fmla="*/ 2421652 w 2491991"/>
              <a:gd name="connsiteY127" fmla="*/ 1718268 h 4119824"/>
              <a:gd name="connsiteX128" fmla="*/ 2431701 w 2491991"/>
              <a:gd name="connsiteY128" fmla="*/ 1607736 h 4119824"/>
              <a:gd name="connsiteX129" fmla="*/ 2441749 w 2491991"/>
              <a:gd name="connsiteY129" fmla="*/ 1577591 h 4119824"/>
              <a:gd name="connsiteX130" fmla="*/ 2441749 w 2491991"/>
              <a:gd name="connsiteY130" fmla="*/ 20097 h 4119824"/>
              <a:gd name="connsiteX0" fmla="*/ 2491991 w 2491991"/>
              <a:gd name="connsiteY0" fmla="*/ 0 h 4119824"/>
              <a:gd name="connsiteX1" fmla="*/ 2461846 w 2491991"/>
              <a:gd name="connsiteY1" fmla="*/ 10048 h 4119824"/>
              <a:gd name="connsiteX2" fmla="*/ 2401556 w 2491991"/>
              <a:gd name="connsiteY2" fmla="*/ 20097 h 4119824"/>
              <a:gd name="connsiteX3" fmla="*/ 2341266 w 2491991"/>
              <a:gd name="connsiteY3" fmla="*/ 60290 h 4119824"/>
              <a:gd name="connsiteX4" fmla="*/ 2240782 w 2491991"/>
              <a:gd name="connsiteY4" fmla="*/ 160774 h 4119824"/>
              <a:gd name="connsiteX5" fmla="*/ 2210637 w 2491991"/>
              <a:gd name="connsiteY5" fmla="*/ 180870 h 4119824"/>
              <a:gd name="connsiteX6" fmla="*/ 2190540 w 2491991"/>
              <a:gd name="connsiteY6" fmla="*/ 211015 h 4119824"/>
              <a:gd name="connsiteX7" fmla="*/ 2130250 w 2491991"/>
              <a:gd name="connsiteY7" fmla="*/ 251209 h 4119824"/>
              <a:gd name="connsiteX8" fmla="*/ 2090057 w 2491991"/>
              <a:gd name="connsiteY8" fmla="*/ 311499 h 4119824"/>
              <a:gd name="connsiteX9" fmla="*/ 2069960 w 2491991"/>
              <a:gd name="connsiteY9" fmla="*/ 341644 h 4119824"/>
              <a:gd name="connsiteX10" fmla="*/ 2039815 w 2491991"/>
              <a:gd name="connsiteY10" fmla="*/ 351692 h 4119824"/>
              <a:gd name="connsiteX11" fmla="*/ 1979525 w 2491991"/>
              <a:gd name="connsiteY11" fmla="*/ 401934 h 4119824"/>
              <a:gd name="connsiteX12" fmla="*/ 1929283 w 2491991"/>
              <a:gd name="connsiteY12" fmla="*/ 452176 h 4119824"/>
              <a:gd name="connsiteX13" fmla="*/ 1879042 w 2491991"/>
              <a:gd name="connsiteY13" fmla="*/ 502417 h 4119824"/>
              <a:gd name="connsiteX14" fmla="*/ 1828800 w 2491991"/>
              <a:gd name="connsiteY14" fmla="*/ 552659 h 4119824"/>
              <a:gd name="connsiteX15" fmla="*/ 1808703 w 2491991"/>
              <a:gd name="connsiteY15" fmla="*/ 582804 h 4119824"/>
              <a:gd name="connsiteX16" fmla="*/ 1778558 w 2491991"/>
              <a:gd name="connsiteY16" fmla="*/ 602901 h 4119824"/>
              <a:gd name="connsiteX17" fmla="*/ 1708220 w 2491991"/>
              <a:gd name="connsiteY17" fmla="*/ 683288 h 4119824"/>
              <a:gd name="connsiteX18" fmla="*/ 1688123 w 2491991"/>
              <a:gd name="connsiteY18" fmla="*/ 713433 h 4119824"/>
              <a:gd name="connsiteX19" fmla="*/ 1668026 w 2491991"/>
              <a:gd name="connsiteY19" fmla="*/ 803868 h 4119824"/>
              <a:gd name="connsiteX20" fmla="*/ 1647929 w 2491991"/>
              <a:gd name="connsiteY20" fmla="*/ 864158 h 4119824"/>
              <a:gd name="connsiteX21" fmla="*/ 1637881 w 2491991"/>
              <a:gd name="connsiteY21" fmla="*/ 894303 h 4119824"/>
              <a:gd name="connsiteX22" fmla="*/ 1617784 w 2491991"/>
              <a:gd name="connsiteY22" fmla="*/ 954593 h 4119824"/>
              <a:gd name="connsiteX23" fmla="*/ 1607736 w 2491991"/>
              <a:gd name="connsiteY23" fmla="*/ 984738 h 4119824"/>
              <a:gd name="connsiteX24" fmla="*/ 1577591 w 2491991"/>
              <a:gd name="connsiteY24" fmla="*/ 1135464 h 4119824"/>
              <a:gd name="connsiteX25" fmla="*/ 1547446 w 2491991"/>
              <a:gd name="connsiteY25" fmla="*/ 1155560 h 4119824"/>
              <a:gd name="connsiteX26" fmla="*/ 1467059 w 2491991"/>
              <a:gd name="connsiteY26" fmla="*/ 1225899 h 4119824"/>
              <a:gd name="connsiteX27" fmla="*/ 1436914 w 2491991"/>
              <a:gd name="connsiteY27" fmla="*/ 1245996 h 4119824"/>
              <a:gd name="connsiteX28" fmla="*/ 1396721 w 2491991"/>
              <a:gd name="connsiteY28" fmla="*/ 1336431 h 4119824"/>
              <a:gd name="connsiteX29" fmla="*/ 1386672 w 2491991"/>
              <a:gd name="connsiteY29" fmla="*/ 1416817 h 4119824"/>
              <a:gd name="connsiteX30" fmla="*/ 1376624 w 2491991"/>
              <a:gd name="connsiteY30" fmla="*/ 1446963 h 4119824"/>
              <a:gd name="connsiteX31" fmla="*/ 1316334 w 2491991"/>
              <a:gd name="connsiteY31" fmla="*/ 1467059 h 4119824"/>
              <a:gd name="connsiteX32" fmla="*/ 1296237 w 2491991"/>
              <a:gd name="connsiteY32" fmla="*/ 1497204 h 4119824"/>
              <a:gd name="connsiteX33" fmla="*/ 1175657 w 2491991"/>
              <a:gd name="connsiteY33" fmla="*/ 1557494 h 4119824"/>
              <a:gd name="connsiteX34" fmla="*/ 1095270 w 2491991"/>
              <a:gd name="connsiteY34" fmla="*/ 1577591 h 4119824"/>
              <a:gd name="connsiteX35" fmla="*/ 1034980 w 2491991"/>
              <a:gd name="connsiteY35" fmla="*/ 1617785 h 4119824"/>
              <a:gd name="connsiteX36" fmla="*/ 1004835 w 2491991"/>
              <a:gd name="connsiteY36" fmla="*/ 1637881 h 4119824"/>
              <a:gd name="connsiteX37" fmla="*/ 974690 w 2491991"/>
              <a:gd name="connsiteY37" fmla="*/ 1647930 h 4119824"/>
              <a:gd name="connsiteX38" fmla="*/ 944545 w 2491991"/>
              <a:gd name="connsiteY38" fmla="*/ 1678075 h 4119824"/>
              <a:gd name="connsiteX39" fmla="*/ 914400 w 2491991"/>
              <a:gd name="connsiteY39" fmla="*/ 1698171 h 4119824"/>
              <a:gd name="connsiteX40" fmla="*/ 864158 w 2491991"/>
              <a:gd name="connsiteY40" fmla="*/ 1748413 h 4119824"/>
              <a:gd name="connsiteX41" fmla="*/ 844061 w 2491991"/>
              <a:gd name="connsiteY41" fmla="*/ 1788606 h 4119824"/>
              <a:gd name="connsiteX42" fmla="*/ 803868 w 2491991"/>
              <a:gd name="connsiteY42" fmla="*/ 1838848 h 4119824"/>
              <a:gd name="connsiteX43" fmla="*/ 793820 w 2491991"/>
              <a:gd name="connsiteY43" fmla="*/ 2039815 h 4119824"/>
              <a:gd name="connsiteX44" fmla="*/ 753626 w 2491991"/>
              <a:gd name="connsiteY44" fmla="*/ 2049864 h 4119824"/>
              <a:gd name="connsiteX45" fmla="*/ 713433 w 2491991"/>
              <a:gd name="connsiteY45" fmla="*/ 2110154 h 4119824"/>
              <a:gd name="connsiteX46" fmla="*/ 693336 w 2491991"/>
              <a:gd name="connsiteY46" fmla="*/ 2140299 h 4119824"/>
              <a:gd name="connsiteX47" fmla="*/ 663191 w 2491991"/>
              <a:gd name="connsiteY47" fmla="*/ 2160396 h 4119824"/>
              <a:gd name="connsiteX48" fmla="*/ 592852 w 2491991"/>
              <a:gd name="connsiteY48" fmla="*/ 2240782 h 4119824"/>
              <a:gd name="connsiteX49" fmla="*/ 532562 w 2491991"/>
              <a:gd name="connsiteY49" fmla="*/ 2260879 h 4119824"/>
              <a:gd name="connsiteX50" fmla="*/ 512466 w 2491991"/>
              <a:gd name="connsiteY50" fmla="*/ 2291024 h 4119824"/>
              <a:gd name="connsiteX51" fmla="*/ 482321 w 2491991"/>
              <a:gd name="connsiteY51" fmla="*/ 2301072 h 4119824"/>
              <a:gd name="connsiteX52" fmla="*/ 422031 w 2491991"/>
              <a:gd name="connsiteY52" fmla="*/ 2331217 h 4119824"/>
              <a:gd name="connsiteX53" fmla="*/ 401934 w 2491991"/>
              <a:gd name="connsiteY53" fmla="*/ 2361363 h 4119824"/>
              <a:gd name="connsiteX54" fmla="*/ 422031 w 2491991"/>
              <a:gd name="connsiteY54" fmla="*/ 2522136 h 4119824"/>
              <a:gd name="connsiteX55" fmla="*/ 442127 w 2491991"/>
              <a:gd name="connsiteY55" fmla="*/ 2552281 h 4119824"/>
              <a:gd name="connsiteX56" fmla="*/ 401934 w 2491991"/>
              <a:gd name="connsiteY56" fmla="*/ 2773345 h 4119824"/>
              <a:gd name="connsiteX57" fmla="*/ 341644 w 2491991"/>
              <a:gd name="connsiteY57" fmla="*/ 2783393 h 4119824"/>
              <a:gd name="connsiteX58" fmla="*/ 311499 w 2491991"/>
              <a:gd name="connsiteY58" fmla="*/ 2793442 h 4119824"/>
              <a:gd name="connsiteX59" fmla="*/ 261257 w 2491991"/>
              <a:gd name="connsiteY59" fmla="*/ 3114989 h 4119824"/>
              <a:gd name="connsiteX60" fmla="*/ 251209 w 2491991"/>
              <a:gd name="connsiteY60" fmla="*/ 3125037 h 4119824"/>
              <a:gd name="connsiteX61" fmla="*/ 261257 w 2491991"/>
              <a:gd name="connsiteY61" fmla="*/ 3114989 h 4119824"/>
              <a:gd name="connsiteX62" fmla="*/ 351692 w 2491991"/>
              <a:gd name="connsiteY62" fmla="*/ 3245617 h 4119824"/>
              <a:gd name="connsiteX63" fmla="*/ 371789 w 2491991"/>
              <a:gd name="connsiteY63" fmla="*/ 3326004 h 4119824"/>
              <a:gd name="connsiteX64" fmla="*/ 381837 w 2491991"/>
              <a:gd name="connsiteY64" fmla="*/ 3356149 h 4119824"/>
              <a:gd name="connsiteX65" fmla="*/ 371789 w 2491991"/>
              <a:gd name="connsiteY65" fmla="*/ 3496826 h 4119824"/>
              <a:gd name="connsiteX66" fmla="*/ 341644 w 2491991"/>
              <a:gd name="connsiteY66" fmla="*/ 3587261 h 4119824"/>
              <a:gd name="connsiteX67" fmla="*/ 331595 w 2491991"/>
              <a:gd name="connsiteY67" fmla="*/ 3637503 h 4119824"/>
              <a:gd name="connsiteX68" fmla="*/ 301450 w 2491991"/>
              <a:gd name="connsiteY68" fmla="*/ 3647552 h 4119824"/>
              <a:gd name="connsiteX69" fmla="*/ 251209 w 2491991"/>
              <a:gd name="connsiteY69" fmla="*/ 3737987 h 4119824"/>
              <a:gd name="connsiteX70" fmla="*/ 241160 w 2491991"/>
              <a:gd name="connsiteY70" fmla="*/ 3808325 h 4119824"/>
              <a:gd name="connsiteX71" fmla="*/ 211015 w 2491991"/>
              <a:gd name="connsiteY71" fmla="*/ 3818374 h 4119824"/>
              <a:gd name="connsiteX72" fmla="*/ 170822 w 2491991"/>
              <a:gd name="connsiteY72" fmla="*/ 3828422 h 4119824"/>
              <a:gd name="connsiteX73" fmla="*/ 80387 w 2491991"/>
              <a:gd name="connsiteY73" fmla="*/ 3908809 h 4119824"/>
              <a:gd name="connsiteX74" fmla="*/ 50242 w 2491991"/>
              <a:gd name="connsiteY74" fmla="*/ 3918857 h 4119824"/>
              <a:gd name="connsiteX75" fmla="*/ 20096 w 2491991"/>
              <a:gd name="connsiteY75" fmla="*/ 3949002 h 4119824"/>
              <a:gd name="connsiteX76" fmla="*/ 0 w 2491991"/>
              <a:gd name="connsiteY76" fmla="*/ 4039437 h 4119824"/>
              <a:gd name="connsiteX77" fmla="*/ 30145 w 2491991"/>
              <a:gd name="connsiteY77" fmla="*/ 4059534 h 4119824"/>
              <a:gd name="connsiteX78" fmla="*/ 170822 w 2491991"/>
              <a:gd name="connsiteY78" fmla="*/ 4079631 h 4119824"/>
              <a:gd name="connsiteX79" fmla="*/ 261257 w 2491991"/>
              <a:gd name="connsiteY79" fmla="*/ 4119824 h 4119824"/>
              <a:gd name="connsiteX80" fmla="*/ 271305 w 2491991"/>
              <a:gd name="connsiteY80" fmla="*/ 3999244 h 4119824"/>
              <a:gd name="connsiteX81" fmla="*/ 301450 w 2491991"/>
              <a:gd name="connsiteY81" fmla="*/ 3989196 h 4119824"/>
              <a:gd name="connsiteX82" fmla="*/ 361740 w 2491991"/>
              <a:gd name="connsiteY82" fmla="*/ 3999244 h 4119824"/>
              <a:gd name="connsiteX83" fmla="*/ 422031 w 2491991"/>
              <a:gd name="connsiteY83" fmla="*/ 4019341 h 4119824"/>
              <a:gd name="connsiteX84" fmla="*/ 592852 w 2491991"/>
              <a:gd name="connsiteY84" fmla="*/ 4009292 h 4119824"/>
              <a:gd name="connsiteX85" fmla="*/ 602901 w 2491991"/>
              <a:gd name="connsiteY85" fmla="*/ 3979147 h 4119824"/>
              <a:gd name="connsiteX86" fmla="*/ 612949 w 2491991"/>
              <a:gd name="connsiteY86" fmla="*/ 3888712 h 4119824"/>
              <a:gd name="connsiteX87" fmla="*/ 673239 w 2491991"/>
              <a:gd name="connsiteY87" fmla="*/ 3858567 h 4119824"/>
              <a:gd name="connsiteX88" fmla="*/ 783771 w 2491991"/>
              <a:gd name="connsiteY88" fmla="*/ 3848519 h 4119824"/>
              <a:gd name="connsiteX89" fmla="*/ 773723 w 2491991"/>
              <a:gd name="connsiteY89" fmla="*/ 3567165 h 4119824"/>
              <a:gd name="connsiteX90" fmla="*/ 783771 w 2491991"/>
              <a:gd name="connsiteY90" fmla="*/ 3476730 h 4119824"/>
              <a:gd name="connsiteX91" fmla="*/ 813916 w 2491991"/>
              <a:gd name="connsiteY91" fmla="*/ 3456633 h 4119824"/>
              <a:gd name="connsiteX92" fmla="*/ 1024932 w 2491991"/>
              <a:gd name="connsiteY92" fmla="*/ 3446585 h 4119824"/>
              <a:gd name="connsiteX93" fmla="*/ 1048378 w 2491991"/>
              <a:gd name="connsiteY93" fmla="*/ 3272413 h 4119824"/>
              <a:gd name="connsiteX94" fmla="*/ 1038330 w 2491991"/>
              <a:gd name="connsiteY94" fmla="*/ 3262365 h 4119824"/>
              <a:gd name="connsiteX95" fmla="*/ 1045028 w 2491991"/>
              <a:gd name="connsiteY95" fmla="*/ 3114989 h 4119824"/>
              <a:gd name="connsiteX96" fmla="*/ 1028281 w 2491991"/>
              <a:gd name="connsiteY96" fmla="*/ 3111640 h 4119824"/>
              <a:gd name="connsiteX97" fmla="*/ 1055077 w 2491991"/>
              <a:gd name="connsiteY97" fmla="*/ 2934119 h 4119824"/>
              <a:gd name="connsiteX98" fmla="*/ 1065125 w 2491991"/>
              <a:gd name="connsiteY98" fmla="*/ 2883877 h 4119824"/>
              <a:gd name="connsiteX99" fmla="*/ 1125415 w 2491991"/>
              <a:gd name="connsiteY99" fmla="*/ 2853732 h 4119824"/>
              <a:gd name="connsiteX100" fmla="*/ 1185705 w 2491991"/>
              <a:gd name="connsiteY100" fmla="*/ 2813538 h 4119824"/>
              <a:gd name="connsiteX101" fmla="*/ 1256044 w 2491991"/>
              <a:gd name="connsiteY101" fmla="*/ 2733152 h 4119824"/>
              <a:gd name="connsiteX102" fmla="*/ 1326382 w 2491991"/>
              <a:gd name="connsiteY102" fmla="*/ 2652765 h 4119824"/>
              <a:gd name="connsiteX103" fmla="*/ 1346479 w 2491991"/>
              <a:gd name="connsiteY103" fmla="*/ 2622620 h 4119824"/>
              <a:gd name="connsiteX104" fmla="*/ 1376624 w 2491991"/>
              <a:gd name="connsiteY104" fmla="*/ 2602523 h 4119824"/>
              <a:gd name="connsiteX105" fmla="*/ 1446962 w 2491991"/>
              <a:gd name="connsiteY105" fmla="*/ 2522136 h 4119824"/>
              <a:gd name="connsiteX106" fmla="*/ 1477107 w 2491991"/>
              <a:gd name="connsiteY106" fmla="*/ 2512088 h 4119824"/>
              <a:gd name="connsiteX107" fmla="*/ 1527349 w 2491991"/>
              <a:gd name="connsiteY107" fmla="*/ 2461846 h 4119824"/>
              <a:gd name="connsiteX108" fmla="*/ 1577591 w 2491991"/>
              <a:gd name="connsiteY108" fmla="*/ 2421653 h 4119824"/>
              <a:gd name="connsiteX109" fmla="*/ 1597688 w 2491991"/>
              <a:gd name="connsiteY109" fmla="*/ 2391508 h 4119824"/>
              <a:gd name="connsiteX110" fmla="*/ 1627833 w 2491991"/>
              <a:gd name="connsiteY110" fmla="*/ 2381459 h 4119824"/>
              <a:gd name="connsiteX111" fmla="*/ 1688123 w 2491991"/>
              <a:gd name="connsiteY111" fmla="*/ 2341266 h 4119824"/>
              <a:gd name="connsiteX112" fmla="*/ 1718268 w 2491991"/>
              <a:gd name="connsiteY112" fmla="*/ 2321169 h 4119824"/>
              <a:gd name="connsiteX113" fmla="*/ 1768510 w 2491991"/>
              <a:gd name="connsiteY113" fmla="*/ 2270927 h 4119824"/>
              <a:gd name="connsiteX114" fmla="*/ 1788606 w 2491991"/>
              <a:gd name="connsiteY114" fmla="*/ 2240782 h 4119824"/>
              <a:gd name="connsiteX115" fmla="*/ 1818751 w 2491991"/>
              <a:gd name="connsiteY115" fmla="*/ 2220686 h 4119824"/>
              <a:gd name="connsiteX116" fmla="*/ 1848896 w 2491991"/>
              <a:gd name="connsiteY116" fmla="*/ 2190541 h 4119824"/>
              <a:gd name="connsiteX117" fmla="*/ 1939332 w 2491991"/>
              <a:gd name="connsiteY117" fmla="*/ 2140299 h 4119824"/>
              <a:gd name="connsiteX118" fmla="*/ 1989573 w 2491991"/>
              <a:gd name="connsiteY118" fmla="*/ 2090057 h 4119824"/>
              <a:gd name="connsiteX119" fmla="*/ 2049863 w 2491991"/>
              <a:gd name="connsiteY119" fmla="*/ 2039815 h 4119824"/>
              <a:gd name="connsiteX120" fmla="*/ 2069960 w 2491991"/>
              <a:gd name="connsiteY120" fmla="*/ 2009670 h 4119824"/>
              <a:gd name="connsiteX121" fmla="*/ 2100105 w 2491991"/>
              <a:gd name="connsiteY121" fmla="*/ 1999622 h 4119824"/>
              <a:gd name="connsiteX122" fmla="*/ 2180492 w 2491991"/>
              <a:gd name="connsiteY122" fmla="*/ 1899138 h 4119824"/>
              <a:gd name="connsiteX123" fmla="*/ 2240782 w 2491991"/>
              <a:gd name="connsiteY123" fmla="*/ 1879042 h 4119824"/>
              <a:gd name="connsiteX124" fmla="*/ 2341266 w 2491991"/>
              <a:gd name="connsiteY124" fmla="*/ 1858945 h 4119824"/>
              <a:gd name="connsiteX125" fmla="*/ 2371411 w 2491991"/>
              <a:gd name="connsiteY125" fmla="*/ 1838848 h 4119824"/>
              <a:gd name="connsiteX126" fmla="*/ 2411604 w 2491991"/>
              <a:gd name="connsiteY126" fmla="*/ 1748413 h 4119824"/>
              <a:gd name="connsiteX127" fmla="*/ 2421652 w 2491991"/>
              <a:gd name="connsiteY127" fmla="*/ 1718268 h 4119824"/>
              <a:gd name="connsiteX128" fmla="*/ 2431701 w 2491991"/>
              <a:gd name="connsiteY128" fmla="*/ 1607736 h 4119824"/>
              <a:gd name="connsiteX129" fmla="*/ 2441749 w 2491991"/>
              <a:gd name="connsiteY129" fmla="*/ 1577591 h 4119824"/>
              <a:gd name="connsiteX130" fmla="*/ 2441749 w 2491991"/>
              <a:gd name="connsiteY130" fmla="*/ 20097 h 411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491991" h="4119824">
                <a:moveTo>
                  <a:pt x="2491991" y="0"/>
                </a:moveTo>
                <a:cubicBezTo>
                  <a:pt x="2481943" y="3349"/>
                  <a:pt x="2472186" y="7750"/>
                  <a:pt x="2461846" y="10048"/>
                </a:cubicBezTo>
                <a:cubicBezTo>
                  <a:pt x="2441957" y="14468"/>
                  <a:pt x="2420363" y="12261"/>
                  <a:pt x="2401556" y="20097"/>
                </a:cubicBezTo>
                <a:cubicBezTo>
                  <a:pt x="2379261" y="29387"/>
                  <a:pt x="2341266" y="60290"/>
                  <a:pt x="2341266" y="60290"/>
                </a:cubicBezTo>
                <a:cubicBezTo>
                  <a:pt x="2287675" y="140675"/>
                  <a:pt x="2321168" y="107184"/>
                  <a:pt x="2240782" y="160774"/>
                </a:cubicBezTo>
                <a:lnTo>
                  <a:pt x="2210637" y="180870"/>
                </a:lnTo>
                <a:cubicBezTo>
                  <a:pt x="2203938" y="190918"/>
                  <a:pt x="2199970" y="203471"/>
                  <a:pt x="2190540" y="211015"/>
                </a:cubicBezTo>
                <a:cubicBezTo>
                  <a:pt x="2121501" y="266247"/>
                  <a:pt x="2201980" y="158985"/>
                  <a:pt x="2130250" y="251209"/>
                </a:cubicBezTo>
                <a:cubicBezTo>
                  <a:pt x="2115421" y="270274"/>
                  <a:pt x="2103455" y="291402"/>
                  <a:pt x="2090057" y="311499"/>
                </a:cubicBezTo>
                <a:lnTo>
                  <a:pt x="2069960" y="341644"/>
                </a:lnTo>
                <a:cubicBezTo>
                  <a:pt x="2064085" y="350457"/>
                  <a:pt x="2049863" y="348343"/>
                  <a:pt x="2039815" y="351692"/>
                </a:cubicBezTo>
                <a:cubicBezTo>
                  <a:pt x="2010175" y="371453"/>
                  <a:pt x="2003703" y="372921"/>
                  <a:pt x="1979525" y="401934"/>
                </a:cubicBezTo>
                <a:cubicBezTo>
                  <a:pt x="1937657" y="452176"/>
                  <a:pt x="1984549" y="415332"/>
                  <a:pt x="1929283" y="452176"/>
                </a:cubicBezTo>
                <a:cubicBezTo>
                  <a:pt x="1875694" y="532563"/>
                  <a:pt x="1946030" y="435429"/>
                  <a:pt x="1879042" y="502417"/>
                </a:cubicBezTo>
                <a:cubicBezTo>
                  <a:pt x="1812053" y="569406"/>
                  <a:pt x="1909185" y="499071"/>
                  <a:pt x="1828800" y="552659"/>
                </a:cubicBezTo>
                <a:cubicBezTo>
                  <a:pt x="1822101" y="562707"/>
                  <a:pt x="1817242" y="574265"/>
                  <a:pt x="1808703" y="582804"/>
                </a:cubicBezTo>
                <a:cubicBezTo>
                  <a:pt x="1800164" y="591343"/>
                  <a:pt x="1786510" y="593812"/>
                  <a:pt x="1778558" y="602901"/>
                </a:cubicBezTo>
                <a:cubicBezTo>
                  <a:pt x="1696497" y="696686"/>
                  <a:pt x="1776046" y="638070"/>
                  <a:pt x="1708220" y="683288"/>
                </a:cubicBezTo>
                <a:cubicBezTo>
                  <a:pt x="1701521" y="693336"/>
                  <a:pt x="1692880" y="702333"/>
                  <a:pt x="1688123" y="713433"/>
                </a:cubicBezTo>
                <a:cubicBezTo>
                  <a:pt x="1681352" y="729232"/>
                  <a:pt x="1671605" y="790744"/>
                  <a:pt x="1668026" y="803868"/>
                </a:cubicBezTo>
                <a:cubicBezTo>
                  <a:pt x="1662452" y="824305"/>
                  <a:pt x="1654628" y="844061"/>
                  <a:pt x="1647929" y="864158"/>
                </a:cubicBezTo>
                <a:lnTo>
                  <a:pt x="1637881" y="894303"/>
                </a:lnTo>
                <a:lnTo>
                  <a:pt x="1617784" y="954593"/>
                </a:lnTo>
                <a:lnTo>
                  <a:pt x="1607736" y="984738"/>
                </a:lnTo>
                <a:cubicBezTo>
                  <a:pt x="1603132" y="1039988"/>
                  <a:pt x="1618131" y="1094925"/>
                  <a:pt x="1577591" y="1135464"/>
                </a:cubicBezTo>
                <a:cubicBezTo>
                  <a:pt x="1569052" y="1144003"/>
                  <a:pt x="1557494" y="1148861"/>
                  <a:pt x="1547446" y="1155560"/>
                </a:cubicBezTo>
                <a:cubicBezTo>
                  <a:pt x="1513951" y="1205802"/>
                  <a:pt x="1537397" y="1179006"/>
                  <a:pt x="1467059" y="1225899"/>
                </a:cubicBezTo>
                <a:lnTo>
                  <a:pt x="1436914" y="1245996"/>
                </a:lnTo>
                <a:cubicBezTo>
                  <a:pt x="1412998" y="1317743"/>
                  <a:pt x="1428567" y="1288660"/>
                  <a:pt x="1396721" y="1336431"/>
                </a:cubicBezTo>
                <a:cubicBezTo>
                  <a:pt x="1393371" y="1363226"/>
                  <a:pt x="1391503" y="1390249"/>
                  <a:pt x="1386672" y="1416817"/>
                </a:cubicBezTo>
                <a:cubicBezTo>
                  <a:pt x="1384777" y="1427238"/>
                  <a:pt x="1385243" y="1440806"/>
                  <a:pt x="1376624" y="1446963"/>
                </a:cubicBezTo>
                <a:cubicBezTo>
                  <a:pt x="1359386" y="1459276"/>
                  <a:pt x="1316334" y="1467059"/>
                  <a:pt x="1316334" y="1467059"/>
                </a:cubicBezTo>
                <a:cubicBezTo>
                  <a:pt x="1309635" y="1477107"/>
                  <a:pt x="1305326" y="1489251"/>
                  <a:pt x="1296237" y="1497204"/>
                </a:cubicBezTo>
                <a:cubicBezTo>
                  <a:pt x="1248287" y="1539160"/>
                  <a:pt x="1232579" y="1538521"/>
                  <a:pt x="1175657" y="1557494"/>
                </a:cubicBezTo>
                <a:cubicBezTo>
                  <a:pt x="1149454" y="1566228"/>
                  <a:pt x="1095270" y="1577591"/>
                  <a:pt x="1095270" y="1577591"/>
                </a:cubicBezTo>
                <a:lnTo>
                  <a:pt x="1034980" y="1617785"/>
                </a:lnTo>
                <a:cubicBezTo>
                  <a:pt x="1024932" y="1624484"/>
                  <a:pt x="1016292" y="1634062"/>
                  <a:pt x="1004835" y="1637881"/>
                </a:cubicBezTo>
                <a:lnTo>
                  <a:pt x="974690" y="1647930"/>
                </a:lnTo>
                <a:cubicBezTo>
                  <a:pt x="964642" y="1657978"/>
                  <a:pt x="955462" y="1668978"/>
                  <a:pt x="944545" y="1678075"/>
                </a:cubicBezTo>
                <a:cubicBezTo>
                  <a:pt x="935268" y="1685806"/>
                  <a:pt x="922939" y="1689632"/>
                  <a:pt x="914400" y="1698171"/>
                </a:cubicBezTo>
                <a:cubicBezTo>
                  <a:pt x="847407" y="1765163"/>
                  <a:pt x="944549" y="1694818"/>
                  <a:pt x="864158" y="1748413"/>
                </a:cubicBezTo>
                <a:cubicBezTo>
                  <a:pt x="857459" y="1761811"/>
                  <a:pt x="853650" y="1777099"/>
                  <a:pt x="844061" y="1788606"/>
                </a:cubicBezTo>
                <a:cubicBezTo>
                  <a:pt x="793561" y="1849205"/>
                  <a:pt x="827858" y="1766876"/>
                  <a:pt x="803868" y="1838848"/>
                </a:cubicBezTo>
                <a:cubicBezTo>
                  <a:pt x="800519" y="1905837"/>
                  <a:pt x="809355" y="1974566"/>
                  <a:pt x="793820" y="2039815"/>
                </a:cubicBezTo>
                <a:cubicBezTo>
                  <a:pt x="790621" y="2053250"/>
                  <a:pt x="764019" y="2040770"/>
                  <a:pt x="753626" y="2049864"/>
                </a:cubicBezTo>
                <a:cubicBezTo>
                  <a:pt x="735449" y="2065769"/>
                  <a:pt x="726831" y="2090057"/>
                  <a:pt x="713433" y="2110154"/>
                </a:cubicBezTo>
                <a:cubicBezTo>
                  <a:pt x="706734" y="2120202"/>
                  <a:pt x="703384" y="2133600"/>
                  <a:pt x="693336" y="2140299"/>
                </a:cubicBezTo>
                <a:lnTo>
                  <a:pt x="663191" y="2160396"/>
                </a:lnTo>
                <a:cubicBezTo>
                  <a:pt x="637450" y="2199008"/>
                  <a:pt x="632519" y="2223152"/>
                  <a:pt x="592852" y="2240782"/>
                </a:cubicBezTo>
                <a:cubicBezTo>
                  <a:pt x="573494" y="2249385"/>
                  <a:pt x="532562" y="2260879"/>
                  <a:pt x="532562" y="2260879"/>
                </a:cubicBezTo>
                <a:cubicBezTo>
                  <a:pt x="525863" y="2270927"/>
                  <a:pt x="521896" y="2283480"/>
                  <a:pt x="512466" y="2291024"/>
                </a:cubicBezTo>
                <a:cubicBezTo>
                  <a:pt x="504195" y="2297641"/>
                  <a:pt x="491795" y="2296335"/>
                  <a:pt x="482321" y="2301072"/>
                </a:cubicBezTo>
                <a:cubicBezTo>
                  <a:pt x="404405" y="2340030"/>
                  <a:pt x="497801" y="2305961"/>
                  <a:pt x="422031" y="2331217"/>
                </a:cubicBezTo>
                <a:cubicBezTo>
                  <a:pt x="415332" y="2341266"/>
                  <a:pt x="402687" y="2349310"/>
                  <a:pt x="401934" y="2361363"/>
                </a:cubicBezTo>
                <a:cubicBezTo>
                  <a:pt x="400761" y="2380129"/>
                  <a:pt x="401090" y="2480253"/>
                  <a:pt x="422031" y="2522136"/>
                </a:cubicBezTo>
                <a:cubicBezTo>
                  <a:pt x="427432" y="2532938"/>
                  <a:pt x="435428" y="2542233"/>
                  <a:pt x="442127" y="2552281"/>
                </a:cubicBezTo>
                <a:cubicBezTo>
                  <a:pt x="435022" y="2701496"/>
                  <a:pt x="498366" y="2751916"/>
                  <a:pt x="401934" y="2773345"/>
                </a:cubicBezTo>
                <a:cubicBezTo>
                  <a:pt x="382045" y="2777765"/>
                  <a:pt x="361741" y="2780044"/>
                  <a:pt x="341644" y="2783393"/>
                </a:cubicBezTo>
                <a:cubicBezTo>
                  <a:pt x="331596" y="2786743"/>
                  <a:pt x="311969" y="2782861"/>
                  <a:pt x="311499" y="2793442"/>
                </a:cubicBezTo>
                <a:cubicBezTo>
                  <a:pt x="298101" y="2848708"/>
                  <a:pt x="254558" y="3039627"/>
                  <a:pt x="261257" y="3114989"/>
                </a:cubicBezTo>
                <a:cubicBezTo>
                  <a:pt x="251209" y="3170255"/>
                  <a:pt x="362577" y="3063910"/>
                  <a:pt x="251209" y="3125037"/>
                </a:cubicBezTo>
                <a:cubicBezTo>
                  <a:pt x="251209" y="3125037"/>
                  <a:pt x="244510" y="3094892"/>
                  <a:pt x="261257" y="3114989"/>
                </a:cubicBezTo>
                <a:cubicBezTo>
                  <a:pt x="278004" y="3135086"/>
                  <a:pt x="333270" y="3210448"/>
                  <a:pt x="351692" y="3245617"/>
                </a:cubicBezTo>
                <a:cubicBezTo>
                  <a:pt x="374661" y="3314529"/>
                  <a:pt x="347536" y="3228995"/>
                  <a:pt x="371789" y="3326004"/>
                </a:cubicBezTo>
                <a:cubicBezTo>
                  <a:pt x="374358" y="3336280"/>
                  <a:pt x="378488" y="3346101"/>
                  <a:pt x="381837" y="3356149"/>
                </a:cubicBezTo>
                <a:cubicBezTo>
                  <a:pt x="378488" y="3403041"/>
                  <a:pt x="378763" y="3450334"/>
                  <a:pt x="371789" y="3496826"/>
                </a:cubicBezTo>
                <a:cubicBezTo>
                  <a:pt x="359739" y="3577158"/>
                  <a:pt x="352692" y="3532022"/>
                  <a:pt x="341644" y="3587261"/>
                </a:cubicBezTo>
                <a:cubicBezTo>
                  <a:pt x="338294" y="3604008"/>
                  <a:pt x="341069" y="3623292"/>
                  <a:pt x="331595" y="3637503"/>
                </a:cubicBezTo>
                <a:cubicBezTo>
                  <a:pt x="325720" y="3646316"/>
                  <a:pt x="311498" y="3644202"/>
                  <a:pt x="301450" y="3647552"/>
                </a:cubicBezTo>
                <a:cubicBezTo>
                  <a:pt x="255382" y="3716655"/>
                  <a:pt x="268895" y="3684928"/>
                  <a:pt x="251209" y="3737987"/>
                </a:cubicBezTo>
                <a:cubicBezTo>
                  <a:pt x="213527" y="3676022"/>
                  <a:pt x="251752" y="3787141"/>
                  <a:pt x="241160" y="3808325"/>
                </a:cubicBezTo>
                <a:cubicBezTo>
                  <a:pt x="236423" y="3817799"/>
                  <a:pt x="221199" y="3815464"/>
                  <a:pt x="211015" y="3818374"/>
                </a:cubicBezTo>
                <a:cubicBezTo>
                  <a:pt x="197736" y="3822168"/>
                  <a:pt x="184220" y="3825073"/>
                  <a:pt x="170822" y="3828422"/>
                </a:cubicBezTo>
                <a:cubicBezTo>
                  <a:pt x="117029" y="3864284"/>
                  <a:pt x="149216" y="3839980"/>
                  <a:pt x="80387" y="3908809"/>
                </a:cubicBezTo>
                <a:cubicBezTo>
                  <a:pt x="72897" y="3916299"/>
                  <a:pt x="60290" y="3915508"/>
                  <a:pt x="50242" y="3918857"/>
                </a:cubicBezTo>
                <a:cubicBezTo>
                  <a:pt x="40193" y="3928905"/>
                  <a:pt x="27979" y="3937178"/>
                  <a:pt x="20096" y="3949002"/>
                </a:cubicBezTo>
                <a:cubicBezTo>
                  <a:pt x="9102" y="3965492"/>
                  <a:pt x="1215" y="4032144"/>
                  <a:pt x="0" y="4039437"/>
                </a:cubicBezTo>
                <a:cubicBezTo>
                  <a:pt x="10048" y="4046136"/>
                  <a:pt x="19343" y="4054133"/>
                  <a:pt x="30145" y="4059534"/>
                </a:cubicBezTo>
                <a:cubicBezTo>
                  <a:pt x="68805" y="4078864"/>
                  <a:pt x="142591" y="4077064"/>
                  <a:pt x="170822" y="4079631"/>
                </a:cubicBezTo>
                <a:cubicBezTo>
                  <a:pt x="242569" y="4103546"/>
                  <a:pt x="213486" y="4087976"/>
                  <a:pt x="261257" y="4119824"/>
                </a:cubicBezTo>
                <a:cubicBezTo>
                  <a:pt x="264606" y="4079631"/>
                  <a:pt x="259444" y="4037793"/>
                  <a:pt x="271305" y="3999244"/>
                </a:cubicBezTo>
                <a:cubicBezTo>
                  <a:pt x="274420" y="3989121"/>
                  <a:pt x="290858" y="3989196"/>
                  <a:pt x="301450" y="3989196"/>
                </a:cubicBezTo>
                <a:cubicBezTo>
                  <a:pt x="321824" y="3989196"/>
                  <a:pt x="341974" y="3994303"/>
                  <a:pt x="361740" y="3999244"/>
                </a:cubicBezTo>
                <a:cubicBezTo>
                  <a:pt x="382292" y="4004382"/>
                  <a:pt x="422031" y="4019341"/>
                  <a:pt x="422031" y="4019341"/>
                </a:cubicBezTo>
                <a:cubicBezTo>
                  <a:pt x="478971" y="4015991"/>
                  <a:pt x="537172" y="4021666"/>
                  <a:pt x="592852" y="4009292"/>
                </a:cubicBezTo>
                <a:cubicBezTo>
                  <a:pt x="603192" y="4006994"/>
                  <a:pt x="601160" y="3989595"/>
                  <a:pt x="602901" y="3979147"/>
                </a:cubicBezTo>
                <a:cubicBezTo>
                  <a:pt x="607887" y="3949229"/>
                  <a:pt x="602584" y="3917216"/>
                  <a:pt x="612949" y="3888712"/>
                </a:cubicBezTo>
                <a:cubicBezTo>
                  <a:pt x="617311" y="3876716"/>
                  <a:pt x="661979" y="3860175"/>
                  <a:pt x="673239" y="3858567"/>
                </a:cubicBezTo>
                <a:cubicBezTo>
                  <a:pt x="709863" y="3853335"/>
                  <a:pt x="746927" y="3851868"/>
                  <a:pt x="783771" y="3848519"/>
                </a:cubicBezTo>
                <a:cubicBezTo>
                  <a:pt x="780422" y="3754734"/>
                  <a:pt x="773723" y="3661009"/>
                  <a:pt x="773723" y="3567165"/>
                </a:cubicBezTo>
                <a:cubicBezTo>
                  <a:pt x="773723" y="3536835"/>
                  <a:pt x="773406" y="3505234"/>
                  <a:pt x="783771" y="3476730"/>
                </a:cubicBezTo>
                <a:cubicBezTo>
                  <a:pt x="787898" y="3465380"/>
                  <a:pt x="801933" y="3458131"/>
                  <a:pt x="813916" y="3456633"/>
                </a:cubicBezTo>
                <a:cubicBezTo>
                  <a:pt x="883791" y="3447899"/>
                  <a:pt x="954593" y="3449934"/>
                  <a:pt x="1024932" y="3446585"/>
                </a:cubicBezTo>
                <a:cubicBezTo>
                  <a:pt x="1064009" y="3415882"/>
                  <a:pt x="986414" y="3353637"/>
                  <a:pt x="1048378" y="3272413"/>
                </a:cubicBezTo>
                <a:cubicBezTo>
                  <a:pt x="1050611" y="3241710"/>
                  <a:pt x="1038888" y="3288602"/>
                  <a:pt x="1038330" y="3262365"/>
                </a:cubicBezTo>
                <a:cubicBezTo>
                  <a:pt x="949012" y="3257899"/>
                  <a:pt x="1046703" y="3140110"/>
                  <a:pt x="1045028" y="3114989"/>
                </a:cubicBezTo>
                <a:cubicBezTo>
                  <a:pt x="1045586" y="3059165"/>
                  <a:pt x="993949" y="3199563"/>
                  <a:pt x="1028281" y="3111640"/>
                </a:cubicBezTo>
                <a:cubicBezTo>
                  <a:pt x="1029956" y="3081495"/>
                  <a:pt x="1048936" y="2972079"/>
                  <a:pt x="1055077" y="2934119"/>
                </a:cubicBezTo>
                <a:cubicBezTo>
                  <a:pt x="1056557" y="2917104"/>
                  <a:pt x="1056652" y="2898706"/>
                  <a:pt x="1065125" y="2883877"/>
                </a:cubicBezTo>
                <a:cubicBezTo>
                  <a:pt x="1074292" y="2867835"/>
                  <a:pt x="1109941" y="2858890"/>
                  <a:pt x="1125415" y="2853732"/>
                </a:cubicBezTo>
                <a:cubicBezTo>
                  <a:pt x="1145512" y="2840334"/>
                  <a:pt x="1172307" y="2833635"/>
                  <a:pt x="1185705" y="2813538"/>
                </a:cubicBezTo>
                <a:cubicBezTo>
                  <a:pt x="1232598" y="2743200"/>
                  <a:pt x="1205802" y="2766646"/>
                  <a:pt x="1256044" y="2733152"/>
                </a:cubicBezTo>
                <a:cubicBezTo>
                  <a:pt x="1302936" y="2662813"/>
                  <a:pt x="1276140" y="2686259"/>
                  <a:pt x="1326382" y="2652765"/>
                </a:cubicBezTo>
                <a:cubicBezTo>
                  <a:pt x="1333081" y="2642717"/>
                  <a:pt x="1337940" y="2631159"/>
                  <a:pt x="1346479" y="2622620"/>
                </a:cubicBezTo>
                <a:cubicBezTo>
                  <a:pt x="1355018" y="2614081"/>
                  <a:pt x="1368672" y="2611612"/>
                  <a:pt x="1376624" y="2602523"/>
                </a:cubicBezTo>
                <a:cubicBezTo>
                  <a:pt x="1423514" y="2548933"/>
                  <a:pt x="1396721" y="2547256"/>
                  <a:pt x="1446962" y="2522136"/>
                </a:cubicBezTo>
                <a:cubicBezTo>
                  <a:pt x="1456436" y="2517399"/>
                  <a:pt x="1467059" y="2515437"/>
                  <a:pt x="1477107" y="2512088"/>
                </a:cubicBezTo>
                <a:cubicBezTo>
                  <a:pt x="1530699" y="2431701"/>
                  <a:pt x="1460360" y="2528835"/>
                  <a:pt x="1527349" y="2461846"/>
                </a:cubicBezTo>
                <a:cubicBezTo>
                  <a:pt x="1572799" y="2416396"/>
                  <a:pt x="1518906" y="2441214"/>
                  <a:pt x="1577591" y="2421653"/>
                </a:cubicBezTo>
                <a:cubicBezTo>
                  <a:pt x="1584290" y="2411605"/>
                  <a:pt x="1588258" y="2399052"/>
                  <a:pt x="1597688" y="2391508"/>
                </a:cubicBezTo>
                <a:cubicBezTo>
                  <a:pt x="1605959" y="2384891"/>
                  <a:pt x="1618574" y="2386603"/>
                  <a:pt x="1627833" y="2381459"/>
                </a:cubicBezTo>
                <a:cubicBezTo>
                  <a:pt x="1648947" y="2369729"/>
                  <a:pt x="1668026" y="2354664"/>
                  <a:pt x="1688123" y="2341266"/>
                </a:cubicBezTo>
                <a:lnTo>
                  <a:pt x="1718268" y="2321169"/>
                </a:lnTo>
                <a:cubicBezTo>
                  <a:pt x="1771863" y="2240778"/>
                  <a:pt x="1701518" y="2337920"/>
                  <a:pt x="1768510" y="2270927"/>
                </a:cubicBezTo>
                <a:cubicBezTo>
                  <a:pt x="1777049" y="2262388"/>
                  <a:pt x="1780067" y="2249321"/>
                  <a:pt x="1788606" y="2240782"/>
                </a:cubicBezTo>
                <a:cubicBezTo>
                  <a:pt x="1797145" y="2232243"/>
                  <a:pt x="1809474" y="2228417"/>
                  <a:pt x="1818751" y="2220686"/>
                </a:cubicBezTo>
                <a:cubicBezTo>
                  <a:pt x="1829668" y="2211589"/>
                  <a:pt x="1837679" y="2199265"/>
                  <a:pt x="1848896" y="2190541"/>
                </a:cubicBezTo>
                <a:cubicBezTo>
                  <a:pt x="1900725" y="2150230"/>
                  <a:pt x="1893848" y="2155460"/>
                  <a:pt x="1939332" y="2140299"/>
                </a:cubicBezTo>
                <a:cubicBezTo>
                  <a:pt x="1976174" y="2085034"/>
                  <a:pt x="1939333" y="2131924"/>
                  <a:pt x="1989573" y="2090057"/>
                </a:cubicBezTo>
                <a:cubicBezTo>
                  <a:pt x="2066942" y="2025582"/>
                  <a:pt x="1975019" y="2089712"/>
                  <a:pt x="2049863" y="2039815"/>
                </a:cubicBezTo>
                <a:cubicBezTo>
                  <a:pt x="2056562" y="2029767"/>
                  <a:pt x="2060530" y="2017214"/>
                  <a:pt x="2069960" y="2009670"/>
                </a:cubicBezTo>
                <a:cubicBezTo>
                  <a:pt x="2078231" y="2003053"/>
                  <a:pt x="2093949" y="2008241"/>
                  <a:pt x="2100105" y="1999622"/>
                </a:cubicBezTo>
                <a:cubicBezTo>
                  <a:pt x="2188354" y="1876075"/>
                  <a:pt x="2033580" y="1997081"/>
                  <a:pt x="2180492" y="1899138"/>
                </a:cubicBezTo>
                <a:cubicBezTo>
                  <a:pt x="2198118" y="1887387"/>
                  <a:pt x="2220685" y="1885741"/>
                  <a:pt x="2240782" y="1879042"/>
                </a:cubicBezTo>
                <a:cubicBezTo>
                  <a:pt x="2273187" y="1868241"/>
                  <a:pt x="2341266" y="1858945"/>
                  <a:pt x="2341266" y="1858945"/>
                </a:cubicBezTo>
                <a:cubicBezTo>
                  <a:pt x="2351314" y="1852246"/>
                  <a:pt x="2305094" y="1803845"/>
                  <a:pt x="2371411" y="1838848"/>
                </a:cubicBezTo>
                <a:cubicBezTo>
                  <a:pt x="2395295" y="1814964"/>
                  <a:pt x="2401655" y="1778259"/>
                  <a:pt x="2411604" y="1748413"/>
                </a:cubicBezTo>
                <a:lnTo>
                  <a:pt x="2421652" y="1718268"/>
                </a:lnTo>
                <a:cubicBezTo>
                  <a:pt x="2425002" y="1681424"/>
                  <a:pt x="2426469" y="1644360"/>
                  <a:pt x="2431701" y="1607736"/>
                </a:cubicBezTo>
                <a:cubicBezTo>
                  <a:pt x="2433199" y="1597251"/>
                  <a:pt x="2441682" y="1588183"/>
                  <a:pt x="2441749" y="1577591"/>
                </a:cubicBezTo>
                <a:cubicBezTo>
                  <a:pt x="2445035" y="1058437"/>
                  <a:pt x="2441749" y="539262"/>
                  <a:pt x="2441749" y="20097"/>
                </a:cubicBezTo>
              </a:path>
            </a:pathLst>
          </a:custGeom>
          <a:noFill/>
          <a:ln w="101600">
            <a:solidFill>
              <a:srgbClr val="4988EB">
                <a:alpha val="74902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6572250" y="2692400"/>
            <a:ext cx="884238" cy="393700"/>
          </a:xfrm>
          <a:custGeom>
            <a:avLst/>
            <a:gdLst>
              <a:gd name="connsiteX0" fmla="*/ 0 w 884255"/>
              <a:gd name="connsiteY0" fmla="*/ 0 h 392698"/>
              <a:gd name="connsiteX1" fmla="*/ 60290 w 884255"/>
              <a:gd name="connsiteY1" fmla="*/ 10049 h 392698"/>
              <a:gd name="connsiteX2" fmla="*/ 130629 w 884255"/>
              <a:gd name="connsiteY2" fmla="*/ 30145 h 392698"/>
              <a:gd name="connsiteX3" fmla="*/ 180870 w 884255"/>
              <a:gd name="connsiteY3" fmla="*/ 40194 h 392698"/>
              <a:gd name="connsiteX4" fmla="*/ 221064 w 884255"/>
              <a:gd name="connsiteY4" fmla="*/ 50242 h 392698"/>
              <a:gd name="connsiteX5" fmla="*/ 251209 w 884255"/>
              <a:gd name="connsiteY5" fmla="*/ 70339 h 392698"/>
              <a:gd name="connsiteX6" fmla="*/ 291402 w 884255"/>
              <a:gd name="connsiteY6" fmla="*/ 80387 h 392698"/>
              <a:gd name="connsiteX7" fmla="*/ 472273 w 884255"/>
              <a:gd name="connsiteY7" fmla="*/ 90435 h 392698"/>
              <a:gd name="connsiteX8" fmla="*/ 502418 w 884255"/>
              <a:gd name="connsiteY8" fmla="*/ 100484 h 392698"/>
              <a:gd name="connsiteX9" fmla="*/ 512466 w 884255"/>
              <a:gd name="connsiteY9" fmla="*/ 130629 h 392698"/>
              <a:gd name="connsiteX10" fmla="*/ 582804 w 884255"/>
              <a:gd name="connsiteY10" fmla="*/ 140677 h 392698"/>
              <a:gd name="connsiteX11" fmla="*/ 663191 w 884255"/>
              <a:gd name="connsiteY11" fmla="*/ 211016 h 392698"/>
              <a:gd name="connsiteX12" fmla="*/ 723481 w 884255"/>
              <a:gd name="connsiteY12" fmla="*/ 251209 h 392698"/>
              <a:gd name="connsiteX13" fmla="*/ 793820 w 884255"/>
              <a:gd name="connsiteY13" fmla="*/ 331596 h 392698"/>
              <a:gd name="connsiteX14" fmla="*/ 813916 w 884255"/>
              <a:gd name="connsiteY14" fmla="*/ 361741 h 392698"/>
              <a:gd name="connsiteX15" fmla="*/ 874207 w 884255"/>
              <a:gd name="connsiteY15" fmla="*/ 391886 h 392698"/>
              <a:gd name="connsiteX16" fmla="*/ 884255 w 884255"/>
              <a:gd name="connsiteY16" fmla="*/ 391886 h 39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4255" h="392698">
                <a:moveTo>
                  <a:pt x="0" y="0"/>
                </a:moveTo>
                <a:cubicBezTo>
                  <a:pt x="20097" y="3350"/>
                  <a:pt x="40312" y="6053"/>
                  <a:pt x="60290" y="10049"/>
                </a:cubicBezTo>
                <a:cubicBezTo>
                  <a:pt x="154249" y="28841"/>
                  <a:pt x="54025" y="10994"/>
                  <a:pt x="130629" y="30145"/>
                </a:cubicBezTo>
                <a:cubicBezTo>
                  <a:pt x="147198" y="34287"/>
                  <a:pt x="164198" y="36489"/>
                  <a:pt x="180870" y="40194"/>
                </a:cubicBezTo>
                <a:cubicBezTo>
                  <a:pt x="194351" y="43190"/>
                  <a:pt x="207666" y="46893"/>
                  <a:pt x="221064" y="50242"/>
                </a:cubicBezTo>
                <a:cubicBezTo>
                  <a:pt x="231112" y="56941"/>
                  <a:pt x="240109" y="65582"/>
                  <a:pt x="251209" y="70339"/>
                </a:cubicBezTo>
                <a:cubicBezTo>
                  <a:pt x="263902" y="75779"/>
                  <a:pt x="277649" y="79137"/>
                  <a:pt x="291402" y="80387"/>
                </a:cubicBezTo>
                <a:cubicBezTo>
                  <a:pt x="351537" y="85854"/>
                  <a:pt x="411983" y="87086"/>
                  <a:pt x="472273" y="90435"/>
                </a:cubicBezTo>
                <a:cubicBezTo>
                  <a:pt x="482321" y="93785"/>
                  <a:pt x="494928" y="92994"/>
                  <a:pt x="502418" y="100484"/>
                </a:cubicBezTo>
                <a:cubicBezTo>
                  <a:pt x="509907" y="107974"/>
                  <a:pt x="502992" y="125892"/>
                  <a:pt x="512466" y="130629"/>
                </a:cubicBezTo>
                <a:cubicBezTo>
                  <a:pt x="533650" y="141221"/>
                  <a:pt x="559358" y="137328"/>
                  <a:pt x="582804" y="140677"/>
                </a:cubicBezTo>
                <a:cubicBezTo>
                  <a:pt x="639746" y="226088"/>
                  <a:pt x="545960" y="93785"/>
                  <a:pt x="663191" y="211016"/>
                </a:cubicBezTo>
                <a:cubicBezTo>
                  <a:pt x="700826" y="248651"/>
                  <a:pt x="679855" y="236667"/>
                  <a:pt x="723481" y="251209"/>
                </a:cubicBezTo>
                <a:cubicBezTo>
                  <a:pt x="770374" y="321547"/>
                  <a:pt x="743578" y="298101"/>
                  <a:pt x="793820" y="331596"/>
                </a:cubicBezTo>
                <a:cubicBezTo>
                  <a:pt x="800519" y="341644"/>
                  <a:pt x="805377" y="353202"/>
                  <a:pt x="813916" y="361741"/>
                </a:cubicBezTo>
                <a:cubicBezTo>
                  <a:pt x="830289" y="378114"/>
                  <a:pt x="852413" y="386438"/>
                  <a:pt x="874207" y="391886"/>
                </a:cubicBezTo>
                <a:cubicBezTo>
                  <a:pt x="877456" y="392698"/>
                  <a:pt x="880906" y="391886"/>
                  <a:pt x="884255" y="391886"/>
                </a:cubicBezTo>
              </a:path>
            </a:pathLst>
          </a:custGeom>
          <a:noFill/>
          <a:ln w="101600">
            <a:solidFill>
              <a:srgbClr val="4988EB">
                <a:alpha val="74902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486400" y="4027488"/>
            <a:ext cx="762000" cy="163512"/>
          </a:xfrm>
          <a:custGeom>
            <a:avLst/>
            <a:gdLst>
              <a:gd name="connsiteX0" fmla="*/ 0 w 884255"/>
              <a:gd name="connsiteY0" fmla="*/ 0 h 392698"/>
              <a:gd name="connsiteX1" fmla="*/ 60290 w 884255"/>
              <a:gd name="connsiteY1" fmla="*/ 10049 h 392698"/>
              <a:gd name="connsiteX2" fmla="*/ 130629 w 884255"/>
              <a:gd name="connsiteY2" fmla="*/ 30145 h 392698"/>
              <a:gd name="connsiteX3" fmla="*/ 180870 w 884255"/>
              <a:gd name="connsiteY3" fmla="*/ 40194 h 392698"/>
              <a:gd name="connsiteX4" fmla="*/ 221064 w 884255"/>
              <a:gd name="connsiteY4" fmla="*/ 50242 h 392698"/>
              <a:gd name="connsiteX5" fmla="*/ 251209 w 884255"/>
              <a:gd name="connsiteY5" fmla="*/ 70339 h 392698"/>
              <a:gd name="connsiteX6" fmla="*/ 291402 w 884255"/>
              <a:gd name="connsiteY6" fmla="*/ 80387 h 392698"/>
              <a:gd name="connsiteX7" fmla="*/ 472273 w 884255"/>
              <a:gd name="connsiteY7" fmla="*/ 90435 h 392698"/>
              <a:gd name="connsiteX8" fmla="*/ 502418 w 884255"/>
              <a:gd name="connsiteY8" fmla="*/ 100484 h 392698"/>
              <a:gd name="connsiteX9" fmla="*/ 512466 w 884255"/>
              <a:gd name="connsiteY9" fmla="*/ 130629 h 392698"/>
              <a:gd name="connsiteX10" fmla="*/ 582804 w 884255"/>
              <a:gd name="connsiteY10" fmla="*/ 140677 h 392698"/>
              <a:gd name="connsiteX11" fmla="*/ 663191 w 884255"/>
              <a:gd name="connsiteY11" fmla="*/ 211016 h 392698"/>
              <a:gd name="connsiteX12" fmla="*/ 723481 w 884255"/>
              <a:gd name="connsiteY12" fmla="*/ 251209 h 392698"/>
              <a:gd name="connsiteX13" fmla="*/ 793820 w 884255"/>
              <a:gd name="connsiteY13" fmla="*/ 331596 h 392698"/>
              <a:gd name="connsiteX14" fmla="*/ 813916 w 884255"/>
              <a:gd name="connsiteY14" fmla="*/ 361741 h 392698"/>
              <a:gd name="connsiteX15" fmla="*/ 874207 w 884255"/>
              <a:gd name="connsiteY15" fmla="*/ 391886 h 392698"/>
              <a:gd name="connsiteX16" fmla="*/ 884255 w 884255"/>
              <a:gd name="connsiteY16" fmla="*/ 391886 h 39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4255" h="392698">
                <a:moveTo>
                  <a:pt x="0" y="0"/>
                </a:moveTo>
                <a:cubicBezTo>
                  <a:pt x="20097" y="3350"/>
                  <a:pt x="40312" y="6053"/>
                  <a:pt x="60290" y="10049"/>
                </a:cubicBezTo>
                <a:cubicBezTo>
                  <a:pt x="154249" y="28841"/>
                  <a:pt x="54025" y="10994"/>
                  <a:pt x="130629" y="30145"/>
                </a:cubicBezTo>
                <a:cubicBezTo>
                  <a:pt x="147198" y="34287"/>
                  <a:pt x="164198" y="36489"/>
                  <a:pt x="180870" y="40194"/>
                </a:cubicBezTo>
                <a:cubicBezTo>
                  <a:pt x="194351" y="43190"/>
                  <a:pt x="207666" y="46893"/>
                  <a:pt x="221064" y="50242"/>
                </a:cubicBezTo>
                <a:cubicBezTo>
                  <a:pt x="231112" y="56941"/>
                  <a:pt x="240109" y="65582"/>
                  <a:pt x="251209" y="70339"/>
                </a:cubicBezTo>
                <a:cubicBezTo>
                  <a:pt x="263902" y="75779"/>
                  <a:pt x="277649" y="79137"/>
                  <a:pt x="291402" y="80387"/>
                </a:cubicBezTo>
                <a:cubicBezTo>
                  <a:pt x="351537" y="85854"/>
                  <a:pt x="411983" y="87086"/>
                  <a:pt x="472273" y="90435"/>
                </a:cubicBezTo>
                <a:cubicBezTo>
                  <a:pt x="482321" y="93785"/>
                  <a:pt x="494928" y="92994"/>
                  <a:pt x="502418" y="100484"/>
                </a:cubicBezTo>
                <a:cubicBezTo>
                  <a:pt x="509907" y="107974"/>
                  <a:pt x="502992" y="125892"/>
                  <a:pt x="512466" y="130629"/>
                </a:cubicBezTo>
                <a:cubicBezTo>
                  <a:pt x="533650" y="141221"/>
                  <a:pt x="559358" y="137328"/>
                  <a:pt x="582804" y="140677"/>
                </a:cubicBezTo>
                <a:cubicBezTo>
                  <a:pt x="639746" y="226088"/>
                  <a:pt x="545960" y="93785"/>
                  <a:pt x="663191" y="211016"/>
                </a:cubicBezTo>
                <a:cubicBezTo>
                  <a:pt x="700826" y="248651"/>
                  <a:pt x="679855" y="236667"/>
                  <a:pt x="723481" y="251209"/>
                </a:cubicBezTo>
                <a:cubicBezTo>
                  <a:pt x="770374" y="321547"/>
                  <a:pt x="743578" y="298101"/>
                  <a:pt x="793820" y="331596"/>
                </a:cubicBezTo>
                <a:cubicBezTo>
                  <a:pt x="800519" y="341644"/>
                  <a:pt x="805377" y="353202"/>
                  <a:pt x="813916" y="361741"/>
                </a:cubicBezTo>
                <a:cubicBezTo>
                  <a:pt x="830289" y="378114"/>
                  <a:pt x="852413" y="386438"/>
                  <a:pt x="874207" y="391886"/>
                </a:cubicBezTo>
                <a:cubicBezTo>
                  <a:pt x="877456" y="392698"/>
                  <a:pt x="880906" y="391886"/>
                  <a:pt x="884255" y="391886"/>
                </a:cubicBezTo>
              </a:path>
            </a:pathLst>
          </a:custGeom>
          <a:noFill/>
          <a:ln w="101600">
            <a:solidFill>
              <a:srgbClr val="4988EB">
                <a:alpha val="74902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36575" y="-152400"/>
            <a:ext cx="8302625" cy="1295400"/>
          </a:xfrm>
        </p:spPr>
        <p:txBody>
          <a:bodyPr/>
          <a:lstStyle/>
          <a:p>
            <a:r>
              <a:rPr lang="en-US" smtClean="0"/>
              <a:t>Economic Study: Highlights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36575" y="990600"/>
            <a:ext cx="8302625" cy="464820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mtClean="0"/>
              <a:t>Region has significant renewable options nearby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mtClean="0"/>
              <a:t>New England has significant potential to develop onshore and offshore renewable resources and to expand trade with nearby Eastern Canada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mtClean="0"/>
              <a:t>Transmission investment will be needed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mtClean="0"/>
              <a:t>Transmission will be needed to integrate renewable resources into the electric grid and deliver energy from remote areas to load centers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mtClean="0"/>
              <a:t>Region has success building transmission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mtClean="0"/>
              <a:t>New England’s success developing major reliability projects is a solid platform for studies to evaluate additional transmission scenarios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mtClean="0"/>
              <a:t>ISO, New England transmission owners, and state officials play critical roles in transmission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EE2A5CEC-038C-433F-A0F2-7556C63AFA2D}" type="slidenum">
              <a:rPr lang="en-US">
                <a:latin typeface="+mn-lt"/>
              </a:rPr>
              <a:pPr defTabSz="1019175">
                <a:defRPr/>
              </a:pPr>
              <a:t>15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6"/>
          <p:cNvSpPr>
            <a:spLocks noGrp="1"/>
          </p:cNvSpPr>
          <p:nvPr>
            <p:ph type="title"/>
          </p:nvPr>
        </p:nvSpPr>
        <p:spPr>
          <a:xfrm>
            <a:off x="536575" y="-76200"/>
            <a:ext cx="8302625" cy="1295400"/>
          </a:xfrm>
        </p:spPr>
        <p:txBody>
          <a:bodyPr/>
          <a:lstStyle/>
          <a:p>
            <a:r>
              <a:rPr lang="en-US" smtClean="0"/>
              <a:t>Next Steps</a:t>
            </a:r>
          </a:p>
        </p:txBody>
      </p:sp>
      <p:sp>
        <p:nvSpPr>
          <p:cNvPr id="35842" name="Content Placeholder 7"/>
          <p:cNvSpPr>
            <a:spLocks noGrp="1"/>
          </p:cNvSpPr>
          <p:nvPr>
            <p:ph idx="1"/>
          </p:nvPr>
        </p:nvSpPr>
        <p:spPr>
          <a:xfrm>
            <a:off x="536575" y="1066800"/>
            <a:ext cx="7769225" cy="4648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Economic Study submitted to New England Governors and presented to stakeholders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smtClean="0"/>
              <a:t>Available at: </a:t>
            </a:r>
            <a:r>
              <a:rPr lang="en-US" sz="1800" u="sng" smtClean="0">
                <a:hlinkClick r:id="rId3"/>
              </a:rPr>
              <a:t>http://www.iso-ne.com/committees/comm_wkgrps/prtcpnts_comm/pac/reports/index.html</a:t>
            </a:r>
            <a:endParaRPr lang="en-US" sz="1800" u="sng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smtClean="0"/>
              <a:t>New England Governors and Eastern Canadian Premiers consider study results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smtClean="0"/>
              <a:t>Seek additional information on import scenarios based on further conventional hydro and tidal power development in the Atlantic Provinces </a:t>
            </a:r>
            <a:endParaRPr lang="en-US" sz="1800" i="1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Planning Advisory Committee (PAC) members have also made suggestions for additional sensitivities, such as the impact of higher CO</a:t>
            </a:r>
            <a:r>
              <a:rPr lang="en-US" sz="2200" baseline="-25000" smtClean="0"/>
              <a:t>2</a:t>
            </a:r>
            <a:r>
              <a:rPr lang="en-US" sz="2200" smtClean="0"/>
              <a:t> costs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80C1657C-A430-4E0D-A742-182BA5129D86}" type="slidenum">
              <a:rPr lang="en-US">
                <a:latin typeface="+mn-lt"/>
              </a:rPr>
              <a:pPr defTabSz="1019175">
                <a:defRPr/>
              </a:pPr>
              <a:t>16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Governors Request ISO Technical Support for Regional “Blueprint”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524000"/>
            <a:ext cx="4191000" cy="4267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smtClean="0"/>
              <a:t>States seek to identify “</a:t>
            </a:r>
            <a:r>
              <a:rPr lang="en-US" sz="1800" b="1" i="1" smtClean="0"/>
              <a:t>significant sources of renewable energy available to New England, the most effective means to integrate them into our power grid, and the estimated costs</a:t>
            </a:r>
            <a:r>
              <a:rPr lang="en-US" sz="1800" smtClean="0"/>
              <a:t>.”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smtClean="0"/>
              <a:t>New England States Committee on Electricity (NESCOE), March 2009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smtClean="0"/>
              <a:t>Request economic study for 2009, in accordance with Attachment K of the ISO Open Access Transmission Tariff (OATT)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smtClean="0"/>
              <a:t>Initial economic and transmission analysis complete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3F6F770C-560A-4A8D-B504-428034C1CC49}" type="slidenum">
              <a:rPr lang="en-US">
                <a:latin typeface="+mn-lt"/>
              </a:rPr>
              <a:pPr defTabSz="1019175">
                <a:defRPr/>
              </a:pPr>
              <a:t>2</a:t>
            </a:fld>
            <a:endParaRPr lang="en-US" dirty="0">
              <a:latin typeface="+mn-lt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764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Study: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0"/>
            <a:ext cx="8074025" cy="464820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/>
              <a:t>ISO conducted “scenario analysis” for renewable development, focused primarily on wind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Up to 12,000 MW of wind in New England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/>
              <a:t>7,500 MW onshore and 4,500 MW offshore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/>
              <a:t>Offshore distributed evenly between Maine, Massachusetts, Rhode Island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/>
              <a:t>Incremental cases: 2,000 MW / 4,000 MW / 8,000 MW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/>
              <a:t>Nameplate capacity ratings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Other resources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/>
              <a:t>Demand resources, plug-in electric vehicles (PEVs), energy storage, and expanded imports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/>
              <a:t>Range of resource penetrations (low / medium / high)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DC4C0717-BBD8-4EC2-9234-601E735E4B0F}" type="slidenum">
              <a:rPr lang="en-US">
                <a:latin typeface="+mn-lt"/>
              </a:rPr>
              <a:pPr defTabSz="1019175">
                <a:defRPr/>
              </a:pPr>
              <a:t>3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Study: Approach</a:t>
            </a:r>
            <a:r>
              <a:rPr lang="en-US" sz="2000" smtClean="0"/>
              <a:t>, </a:t>
            </a:r>
            <a:r>
              <a:rPr lang="en-US" sz="2000" i="1" smtClean="0"/>
              <a:t>cont.</a:t>
            </a:r>
          </a:p>
        </p:txBody>
      </p:sp>
      <p:sp>
        <p:nvSpPr>
          <p:cNvPr id="2150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Timing and sensitivities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Evaluated long-term horizon: approximately 20 years into the future (around 2030)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Evaluated generator retirement and repowering scenarios for units in service for 50 / 60 / 70 years by the year 2030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Evaluated sensitivity of each scenario to higher fuel prices, transmission constraints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States developed study assumptions with technical support from ISO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5089B09D-980C-45DB-A588-6A3FB3F49654}" type="slidenum">
              <a:rPr lang="en-US">
                <a:latin typeface="+mn-lt"/>
              </a:rPr>
              <a:pPr defTabSz="1019175">
                <a:defRPr/>
              </a:pPr>
              <a:t>4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6575" y="-152400"/>
            <a:ext cx="8302625" cy="1295400"/>
          </a:xfrm>
        </p:spPr>
        <p:txBody>
          <a:bodyPr/>
          <a:lstStyle/>
          <a:p>
            <a:r>
              <a:rPr lang="en-US" smtClean="0"/>
              <a:t>Study Results</a:t>
            </a:r>
            <a:endParaRPr lang="en-US" i="1" smtClean="0"/>
          </a:p>
        </p:txBody>
      </p:sp>
      <p:sp>
        <p:nvSpPr>
          <p:cNvPr id="23554" name="Content Placeholder 4"/>
          <p:cNvSpPr>
            <a:spLocks noGrp="1"/>
          </p:cNvSpPr>
          <p:nvPr>
            <p:ph idx="1"/>
          </p:nvPr>
        </p:nvSpPr>
        <p:spPr>
          <a:xfrm>
            <a:off x="536575" y="1066800"/>
            <a:ext cx="8302625" cy="4495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Environmental metrics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Wind scenarios produce the lowest SO</a:t>
            </a:r>
            <a:r>
              <a:rPr lang="en-US" baseline="-25000" smtClean="0"/>
              <a:t>2</a:t>
            </a:r>
            <a:r>
              <a:rPr lang="en-US" smtClean="0"/>
              <a:t>, NOx, and CO</a:t>
            </a:r>
            <a:r>
              <a:rPr lang="en-US" baseline="-25000" smtClean="0"/>
              <a:t>2</a:t>
            </a:r>
            <a:r>
              <a:rPr lang="en-US" smtClean="0"/>
              <a:t> emissions; retirement and repowering scenarios also produce significant SO</a:t>
            </a:r>
            <a:r>
              <a:rPr lang="en-US" baseline="-25000" smtClean="0"/>
              <a:t>2</a:t>
            </a:r>
            <a:r>
              <a:rPr lang="en-US" smtClean="0"/>
              <a:t>, NOx, and CO</a:t>
            </a:r>
            <a:r>
              <a:rPr lang="en-US" baseline="-25000" smtClean="0"/>
              <a:t>2</a:t>
            </a:r>
            <a:r>
              <a:rPr lang="en-US" smtClean="0"/>
              <a:t> reductions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SO</a:t>
            </a:r>
            <a:r>
              <a:rPr lang="en-US" baseline="-25000" smtClean="0"/>
              <a:t>2</a:t>
            </a:r>
            <a:r>
              <a:rPr lang="en-US" smtClean="0"/>
              <a:t> emissions are higher in sensitivity cases with higher fuel prices as oil units run more often when gas prices are high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Energy contribution from wind and hydro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Developing 5,500 MW of wind could supply 12% of New England’s energy in 2030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Developing 12,000 MW of wind and expanding ties with Eastern Canada (assumed to be wind/hydro) could supply 35% of New England’s energy in 2030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34470371-5FC0-4FDE-9BA9-B63767346647}" type="slidenum">
              <a:rPr lang="en-US">
                <a:latin typeface="+mn-lt"/>
              </a:rPr>
              <a:pPr defTabSz="1019175">
                <a:defRPr/>
              </a:pPr>
              <a:t>5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Results</a:t>
            </a:r>
            <a:r>
              <a:rPr lang="en-US" sz="2000" i="1" smtClean="0"/>
              <a:t>, cont.</a:t>
            </a:r>
          </a:p>
        </p:txBody>
      </p:sp>
      <p:sp>
        <p:nvSpPr>
          <p:cNvPr id="24578" name="Content Placeholder 4"/>
          <p:cNvSpPr>
            <a:spLocks noGrp="1"/>
          </p:cNvSpPr>
          <p:nvPr>
            <p:ph idx="1"/>
          </p:nvPr>
        </p:nvSpPr>
        <p:spPr>
          <a:xfrm>
            <a:off x="536575" y="1219200"/>
            <a:ext cx="8302625" cy="4648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mtClean="0"/>
              <a:t>Wholesale Electric Energy Prices</a:t>
            </a:r>
          </a:p>
          <a:p>
            <a:pPr lvl="1">
              <a:spcAft>
                <a:spcPts val="1200"/>
              </a:spcAft>
            </a:pPr>
            <a:r>
              <a:rPr lang="en-US" smtClean="0"/>
              <a:t>Average annual prices are lower in scenarios that add low-cost energy to the system (such as higher wind penetration) or remove energy from the system (such as higher demand-resource penetration)</a:t>
            </a:r>
          </a:p>
          <a:p>
            <a:pPr lvl="1">
              <a:spcAft>
                <a:spcPts val="1200"/>
              </a:spcAft>
            </a:pPr>
            <a:r>
              <a:rPr lang="en-US" smtClean="0"/>
              <a:t>Retiring large amounts of fossil fuel generators and replacing them with advanced natural gas units also produces lower prices</a:t>
            </a:r>
          </a:p>
          <a:p>
            <a:pPr lvl="1">
              <a:spcAft>
                <a:spcPts val="1200"/>
              </a:spcAft>
            </a:pPr>
            <a:r>
              <a:rPr lang="en-US" smtClean="0"/>
              <a:t>Some resources would retire if energy market revenues were reduced or would need to consider other sources of revenue</a:t>
            </a:r>
          </a:p>
          <a:p>
            <a:pPr>
              <a:spcAft>
                <a:spcPts val="1200"/>
              </a:spcAft>
            </a:pPr>
            <a:r>
              <a:rPr lang="en-US" smtClean="0"/>
              <a:t>Wholesale electric energy prices do not include capital costs of the resources and associated transmission</a:t>
            </a:r>
          </a:p>
          <a:p>
            <a:pPr>
              <a:spcAft>
                <a:spcPts val="1200"/>
              </a:spcAft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3341DF57-91D4-4087-B4DC-C5580CCDF78B}" type="slidenum">
              <a:rPr lang="en-US">
                <a:latin typeface="+mn-lt"/>
              </a:rPr>
              <a:pPr defTabSz="1019175">
                <a:defRPr/>
              </a:pPr>
              <a:t>6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Increased Wind Capacity and Imports Lower Energy Clearing Prices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E7AC1011-2108-491B-B15A-CA49E1884F63}" type="slidenum">
              <a:rPr lang="en-US">
                <a:latin typeface="+mn-lt"/>
              </a:rPr>
              <a:pPr defTabSz="1019175">
                <a:defRPr/>
              </a:pPr>
              <a:t>7</a:t>
            </a:fld>
            <a:endParaRPr lang="en-US" dirty="0">
              <a:latin typeface="+mn-lt"/>
            </a:endParaRPr>
          </a:p>
        </p:txBody>
      </p:sp>
      <p:graphicFrame>
        <p:nvGraphicFramePr>
          <p:cNvPr id="25603" name="Content Placeholder 7"/>
          <p:cNvGraphicFramePr>
            <a:graphicFrameLocks noGrp="1"/>
          </p:cNvGraphicFramePr>
          <p:nvPr>
            <p:ph idx="1"/>
          </p:nvPr>
        </p:nvGraphicFramePr>
        <p:xfrm>
          <a:off x="536575" y="1371600"/>
          <a:ext cx="8302625" cy="4495800"/>
        </p:xfrm>
        <a:graphic>
          <a:graphicData uri="http://schemas.openxmlformats.org/presentationml/2006/ole">
            <p:oleObj spid="_x0000_s25603" r:id="rId4" imgW="8303472" imgH="449923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Increased Wind Capacity and Imports Significantly Lower CO</a:t>
            </a:r>
            <a:r>
              <a:rPr lang="en-US" baseline="-25000" smtClean="0"/>
              <a:t>2</a:t>
            </a:r>
            <a:r>
              <a:rPr lang="en-US" smtClean="0"/>
              <a:t> Emissions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AEC1795B-EB61-4034-AA6B-CB3013E1ACF3}" type="slidenum">
              <a:rPr lang="en-US">
                <a:latin typeface="+mn-lt"/>
              </a:rPr>
              <a:pPr defTabSz="1019175">
                <a:defRPr/>
              </a:pPr>
              <a:t>8</a:t>
            </a:fld>
            <a:endParaRPr lang="en-US" dirty="0">
              <a:latin typeface="+mn-lt"/>
            </a:endParaRPr>
          </a:p>
        </p:txBody>
      </p:sp>
      <p:graphicFrame>
        <p:nvGraphicFramePr>
          <p:cNvPr id="26627" name="Content Placeholder 5"/>
          <p:cNvGraphicFramePr>
            <a:graphicFrameLocks noGrp="1"/>
          </p:cNvGraphicFramePr>
          <p:nvPr>
            <p:ph idx="1"/>
          </p:nvPr>
        </p:nvGraphicFramePr>
        <p:xfrm>
          <a:off x="536575" y="1371600"/>
          <a:ext cx="8302625" cy="4495800"/>
        </p:xfrm>
        <a:graphic>
          <a:graphicData uri="http://schemas.openxmlformats.org/presentationml/2006/ole">
            <p:oleObj spid="_x0000_s26627" r:id="rId4" imgW="8303472" imgH="449923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2019_base_system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4238" y="908050"/>
            <a:ext cx="39624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Connecting Wind Energy to Load Centers</a:t>
            </a:r>
          </a:p>
        </p:txBody>
      </p:sp>
      <p:sp>
        <p:nvSpPr>
          <p:cNvPr id="27651" name="Content Placeholder 9"/>
          <p:cNvSpPr>
            <a:spLocks noGrp="1"/>
          </p:cNvSpPr>
          <p:nvPr>
            <p:ph sz="half" idx="1"/>
          </p:nvPr>
        </p:nvSpPr>
        <p:spPr>
          <a:xfrm>
            <a:off x="536575" y="1219200"/>
            <a:ext cx="4075113" cy="4648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Population and electric demand are concentrated along the coast in central and southern New England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12,000 MW of onshore and offshore wind potential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smtClean="0"/>
              <a:t>Preliminary screening eliminated wind sites near urban areas and sensitive geographic locations (e.g., Appalachian Trail)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Transmission required to connect wind resources to load centers</a:t>
            </a:r>
          </a:p>
        </p:txBody>
      </p:sp>
      <p:pic>
        <p:nvPicPr>
          <p:cNvPr id="27652" name="Content Placeholder 25" descr="north_loads_3.bmp"/>
          <p:cNvPicPr>
            <a:picLocks noGrp="1" noChangeAspect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03913" y="2894013"/>
            <a:ext cx="1795462" cy="14509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19175">
              <a:defRPr/>
            </a:pPr>
            <a:fld id="{A0A75031-50D3-45D7-8C1C-62297302627D}" type="slidenum">
              <a:rPr lang="en-US">
                <a:latin typeface="+mn-lt"/>
              </a:rPr>
              <a:pPr defTabSz="1019175">
                <a:defRPr/>
              </a:pPr>
              <a:t>9</a:t>
            </a:fld>
            <a:endParaRPr lang="en-US" dirty="0">
              <a:latin typeface="+mn-lt"/>
            </a:endParaRPr>
          </a:p>
        </p:txBody>
      </p:sp>
      <p:pic>
        <p:nvPicPr>
          <p:cNvPr id="12" name="Picture 11" descr="12000MW_wind_zones_color.bmp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4401" y="619991"/>
            <a:ext cx="4493172" cy="5594747"/>
          </a:xfrm>
          <a:prstGeom prst="rect">
            <a:avLst/>
          </a:prstGeom>
        </p:spPr>
      </p:pic>
      <p:pic>
        <p:nvPicPr>
          <p:cNvPr id="27655" name="Picture 7" descr="south_load_dots.bm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80">
            <a:off x="4422775" y="4240213"/>
            <a:ext cx="267493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7677150" y="4648200"/>
            <a:ext cx="952500" cy="381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7620000" y="50292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  <a:cs typeface="Arial" charset="0"/>
              </a:rPr>
              <a:t>Wind zones</a:t>
            </a:r>
          </a:p>
        </p:txBody>
      </p:sp>
      <p:sp>
        <p:nvSpPr>
          <p:cNvPr id="17" name="Oval 16"/>
          <p:cNvSpPr/>
          <p:nvPr/>
        </p:nvSpPr>
        <p:spPr>
          <a:xfrm>
            <a:off x="8077200" y="4114800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7315200" y="42672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  <a:cs typeface="Arial" charset="0"/>
              </a:rPr>
              <a:t>Electricity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otemplate">
  <a:themeElements>
    <a:clrScheme name="ISO-NE colors">
      <a:dk1>
        <a:srgbClr val="080808"/>
      </a:dk1>
      <a:lt1>
        <a:srgbClr val="FFFFFF"/>
      </a:lt1>
      <a:dk2>
        <a:srgbClr val="11479D"/>
      </a:dk2>
      <a:lt2>
        <a:srgbClr val="E7251A"/>
      </a:lt2>
      <a:accent1>
        <a:srgbClr val="F5943C"/>
      </a:accent1>
      <a:accent2>
        <a:srgbClr val="0082CF"/>
      </a:accent2>
      <a:accent3>
        <a:srgbClr val="F9AF1C"/>
      </a:accent3>
      <a:accent4>
        <a:srgbClr val="77BD2A"/>
      </a:accent4>
      <a:accent5>
        <a:srgbClr val="E7251A"/>
      </a:accent5>
      <a:accent6>
        <a:srgbClr val="11479D"/>
      </a:accent6>
      <a:hlink>
        <a:srgbClr val="77BD2A"/>
      </a:hlink>
      <a:folHlink>
        <a:srgbClr val="6159A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943C"/>
        </a:accent1>
        <a:accent2>
          <a:srgbClr val="0082CF"/>
        </a:accent2>
        <a:accent3>
          <a:srgbClr val="FFFFFF"/>
        </a:accent3>
        <a:accent4>
          <a:srgbClr val="000000"/>
        </a:accent4>
        <a:accent5>
          <a:srgbClr val="F9C8AF"/>
        </a:accent5>
        <a:accent6>
          <a:srgbClr val="0075BB"/>
        </a:accent6>
        <a:hlink>
          <a:srgbClr val="77BD2A"/>
        </a:hlink>
        <a:folHlink>
          <a:srgbClr val="6159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isotemplate</Template>
  <TotalTime>4089</TotalTime>
  <Words>1192</Words>
  <Application>Microsoft PowerPoint</Application>
  <PresentationFormat>On-screen Show (4:3)</PresentationFormat>
  <Paragraphs>150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Times New Roman</vt:lpstr>
      <vt:lpstr>Arial</vt:lpstr>
      <vt:lpstr>isotemplate</vt:lpstr>
      <vt:lpstr>isotemplate</vt:lpstr>
      <vt:lpstr>isotemplate</vt:lpstr>
      <vt:lpstr>isotemplate</vt:lpstr>
      <vt:lpstr>isotemplate</vt:lpstr>
      <vt:lpstr>isotemplate</vt:lpstr>
      <vt:lpstr>isotemplate</vt:lpstr>
      <vt:lpstr>isotemplate</vt:lpstr>
      <vt:lpstr>isotemplate</vt:lpstr>
      <vt:lpstr>isotemplate</vt:lpstr>
      <vt:lpstr>isotemplate</vt:lpstr>
      <vt:lpstr>isotemplate</vt:lpstr>
      <vt:lpstr>Microsoft Excel Chart</vt:lpstr>
      <vt:lpstr>Economic Study for the New England Governors: Renewable Development Scenario Analyses</vt:lpstr>
      <vt:lpstr>Governors Request ISO Technical Support for Regional “Blueprint” </vt:lpstr>
      <vt:lpstr>Economic Study: Approach</vt:lpstr>
      <vt:lpstr>Economic Study: Approach, cont.</vt:lpstr>
      <vt:lpstr>Study Results</vt:lpstr>
      <vt:lpstr>Study Results, cont.</vt:lpstr>
      <vt:lpstr>Increased Wind Capacity and Imports Lower Energy Clearing Prices</vt:lpstr>
      <vt:lpstr>Increased Wind Capacity and Imports Significantly Lower CO2 Emissions</vt:lpstr>
      <vt:lpstr>Connecting Wind Energy to Load Centers</vt:lpstr>
      <vt:lpstr>Transmission Scenarios</vt:lpstr>
      <vt:lpstr>Summary of Scenarios for Renewable Resources Offshore and inland wind, imports can achieve 15% renewables  </vt:lpstr>
      <vt:lpstr>Transmission for 5,500 MW of Wind</vt:lpstr>
      <vt:lpstr>Transmission for 3,000 MW of Imports</vt:lpstr>
      <vt:lpstr>Transmission for 12,000 MW of Wind</vt:lpstr>
      <vt:lpstr>Economic Study: Highlights</vt:lpstr>
      <vt:lpstr>Next Steps</vt:lpstr>
    </vt:vector>
  </TitlesOfParts>
  <Company>ISO New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ejohnson</dc:creator>
  <cp:lastModifiedBy>Jonathan Raab</cp:lastModifiedBy>
  <cp:revision>444</cp:revision>
  <dcterms:created xsi:type="dcterms:W3CDTF">2009-02-02T19:22:53Z</dcterms:created>
  <dcterms:modified xsi:type="dcterms:W3CDTF">2009-09-17T20:34:15Z</dcterms:modified>
</cp:coreProperties>
</file>